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1" r:id="rId2"/>
    <p:sldId id="290" r:id="rId3"/>
    <p:sldId id="268" r:id="rId4"/>
    <p:sldId id="354" r:id="rId5"/>
    <p:sldId id="349" r:id="rId6"/>
    <p:sldId id="350" r:id="rId7"/>
    <p:sldId id="351" r:id="rId8"/>
    <p:sldId id="352" r:id="rId9"/>
    <p:sldId id="358" r:id="rId10"/>
    <p:sldId id="355" r:id="rId11"/>
    <p:sldId id="357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025"/>
    <p:restoredTop sz="95909"/>
  </p:normalViewPr>
  <p:slideViewPr>
    <p:cSldViewPr snapToGrid="0" snapToObjects="1">
      <p:cViewPr varScale="1">
        <p:scale>
          <a:sx n="128" d="100"/>
          <a:sy n="128" d="100"/>
        </p:scale>
        <p:origin x="96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A84771-CACC-BD4C-BDA7-E5079C0EF7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D82057-387E-FC48-8099-D3747B8DD5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E43D5A-E70D-724B-925E-99A4B0C363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E4F75E-8D21-524C-B6A6-E3F77331979C}" type="datetimeFigureOut">
              <a:rPr lang="en-US" smtClean="0"/>
              <a:t>12/9/21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54DC6D-3854-D746-98FF-DCB61D337C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2023C4-4170-AF48-9A28-8A4229C6B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81975-F441-1D40-9B03-0E2C6B51C1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1695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6F5A39-C739-074C-A573-E702B6195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A2BC91B-0E64-0743-9E9A-0EC7F26F80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AD4F17-AD5C-CD42-9E4D-864AEA5D28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E4F75E-8D21-524C-B6A6-E3F77331979C}" type="datetimeFigureOut">
              <a:rPr lang="en-US" smtClean="0"/>
              <a:t>12/9/21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C4205A-3887-EF49-869E-A6135E7962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6F7057-E199-4F44-99FC-3304E35B0D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81975-F441-1D40-9B03-0E2C6B51C1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92292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880007D-0F97-1343-AA00-5C23E88C3FE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B650C6-1262-F546-9AEC-C4930B4D35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791C4D-876F-6943-9462-8249CE81A0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E4F75E-8D21-524C-B6A6-E3F77331979C}" type="datetimeFigureOut">
              <a:rPr lang="en-US" smtClean="0"/>
              <a:t>12/9/21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6F54FA-0C4A-6949-A306-4482FA80A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6CA853-1BE0-914D-B66A-1B2204BB53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81975-F441-1D40-9B03-0E2C6B51C1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5438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_Mascot Stadiu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7CE04991-562A-4DE2-A5BA-5C3B26CEC3B8}"/>
              </a:ext>
            </a:extLst>
          </p:cNvPr>
          <p:cNvPicPr>
            <a:picLocks/>
          </p:cNvPicPr>
          <p:nvPr userDrawn="1"/>
        </p:nvPicPr>
        <p:blipFill rotWithShape="1">
          <a:blip r:embed="rId2"/>
          <a:srcRect l="11334" t="15157" r="6588" b="15372"/>
          <a:stretch/>
        </p:blipFill>
        <p:spPr>
          <a:xfrm>
            <a:off x="0" y="0"/>
            <a:ext cx="12198096" cy="6858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828945DE-F130-4CD9-AD26-0D5B9F34A914}"/>
              </a:ext>
            </a:extLst>
          </p:cNvPr>
          <p:cNvSpPr/>
          <p:nvPr userDrawn="1"/>
        </p:nvSpPr>
        <p:spPr>
          <a:xfrm>
            <a:off x="6096000" y="0"/>
            <a:ext cx="5638800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48A628-CAE9-41C5-AD1A-ED470A6CC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0530" y="365125"/>
            <a:ext cx="4602480" cy="3281045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19" name="UTK Centered">
            <a:extLst>
              <a:ext uri="{FF2B5EF4-FFF2-40B4-BE49-F238E27FC236}">
                <a16:creationId xmlns:a16="http://schemas.microsoft.com/office/drawing/2014/main" id="{BD95262E-8A65-41BE-8D16-5B6844C0B4F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560842" y="4109165"/>
            <a:ext cx="2661855" cy="1797998"/>
            <a:chOff x="-2931" y="-4852"/>
            <a:chExt cx="17157" cy="11589"/>
          </a:xfrm>
        </p:grpSpPr>
        <p:sp>
          <p:nvSpPr>
            <p:cNvPr id="20" name="T fill">
              <a:extLst>
                <a:ext uri="{FF2B5EF4-FFF2-40B4-BE49-F238E27FC236}">
                  <a16:creationId xmlns:a16="http://schemas.microsoft.com/office/drawing/2014/main" id="{23DC3071-2D59-4F36-B902-95213296AAC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516" y="-4567"/>
              <a:ext cx="4245" cy="456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Type">
              <a:extLst>
                <a:ext uri="{FF2B5EF4-FFF2-40B4-BE49-F238E27FC236}">
                  <a16:creationId xmlns:a16="http://schemas.microsoft.com/office/drawing/2014/main" id="{15518F2F-F865-4702-B462-144567D323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2931" y="1653"/>
              <a:ext cx="17157" cy="5084"/>
            </a:xfrm>
            <a:custGeom>
              <a:avLst/>
              <a:gdLst>
                <a:gd name="T0" fmla="*/ 43 w 974"/>
                <a:gd name="T1" fmla="*/ 203 h 286"/>
                <a:gd name="T2" fmla="*/ 206 w 974"/>
                <a:gd name="T3" fmla="*/ 82 h 286"/>
                <a:gd name="T4" fmla="*/ 153 w 974"/>
                <a:gd name="T5" fmla="*/ 194 h 286"/>
                <a:gd name="T6" fmla="*/ 333 w 974"/>
                <a:gd name="T7" fmla="*/ 99 h 286"/>
                <a:gd name="T8" fmla="*/ 235 w 974"/>
                <a:gd name="T9" fmla="*/ 93 h 286"/>
                <a:gd name="T10" fmla="*/ 333 w 974"/>
                <a:gd name="T11" fmla="*/ 190 h 286"/>
                <a:gd name="T12" fmla="*/ 351 w 974"/>
                <a:gd name="T13" fmla="*/ 80 h 286"/>
                <a:gd name="T14" fmla="*/ 456 w 974"/>
                <a:gd name="T15" fmla="*/ 201 h 286"/>
                <a:gd name="T16" fmla="*/ 480 w 974"/>
                <a:gd name="T17" fmla="*/ 82 h 286"/>
                <a:gd name="T18" fmla="*/ 552 w 974"/>
                <a:gd name="T19" fmla="*/ 154 h 286"/>
                <a:gd name="T20" fmla="*/ 595 w 974"/>
                <a:gd name="T21" fmla="*/ 172 h 286"/>
                <a:gd name="T22" fmla="*/ 655 w 974"/>
                <a:gd name="T23" fmla="*/ 84 h 286"/>
                <a:gd name="T24" fmla="*/ 703 w 974"/>
                <a:gd name="T25" fmla="*/ 117 h 286"/>
                <a:gd name="T26" fmla="*/ 860 w 974"/>
                <a:gd name="T27" fmla="*/ 103 h 286"/>
                <a:gd name="T28" fmla="*/ 872 w 974"/>
                <a:gd name="T29" fmla="*/ 181 h 286"/>
                <a:gd name="T30" fmla="*/ 807 w 974"/>
                <a:gd name="T31" fmla="*/ 131 h 286"/>
                <a:gd name="T32" fmla="*/ 895 w 974"/>
                <a:gd name="T33" fmla="*/ 180 h 286"/>
                <a:gd name="T34" fmla="*/ 955 w 974"/>
                <a:gd name="T35" fmla="*/ 154 h 286"/>
                <a:gd name="T36" fmla="*/ 9 w 974"/>
                <a:gd name="T37" fmla="*/ 1 h 286"/>
                <a:gd name="T38" fmla="*/ 38 w 974"/>
                <a:gd name="T39" fmla="*/ 54 h 286"/>
                <a:gd name="T40" fmla="*/ 122 w 974"/>
                <a:gd name="T41" fmla="*/ 1 h 286"/>
                <a:gd name="T42" fmla="*/ 73 w 974"/>
                <a:gd name="T43" fmla="*/ 42 h 286"/>
                <a:gd name="T44" fmla="*/ 180 w 974"/>
                <a:gd name="T45" fmla="*/ 5 h 286"/>
                <a:gd name="T46" fmla="*/ 184 w 974"/>
                <a:gd name="T47" fmla="*/ 41 h 286"/>
                <a:gd name="T48" fmla="*/ 163 w 974"/>
                <a:gd name="T49" fmla="*/ 24 h 286"/>
                <a:gd name="T50" fmla="*/ 238 w 974"/>
                <a:gd name="T51" fmla="*/ 1 h 286"/>
                <a:gd name="T52" fmla="*/ 270 w 974"/>
                <a:gd name="T53" fmla="*/ 2 h 286"/>
                <a:gd name="T54" fmla="*/ 317 w 974"/>
                <a:gd name="T55" fmla="*/ 16 h 286"/>
                <a:gd name="T56" fmla="*/ 348 w 974"/>
                <a:gd name="T57" fmla="*/ 33 h 286"/>
                <a:gd name="T58" fmla="*/ 385 w 974"/>
                <a:gd name="T59" fmla="*/ 54 h 286"/>
                <a:gd name="T60" fmla="*/ 445 w 974"/>
                <a:gd name="T61" fmla="*/ 55 h 286"/>
                <a:gd name="T62" fmla="*/ 507 w 974"/>
                <a:gd name="T63" fmla="*/ 4 h 286"/>
                <a:gd name="T64" fmla="*/ 502 w 974"/>
                <a:gd name="T65" fmla="*/ 54 h 286"/>
                <a:gd name="T66" fmla="*/ 523 w 974"/>
                <a:gd name="T67" fmla="*/ 21 h 286"/>
                <a:gd name="T68" fmla="*/ 593 w 974"/>
                <a:gd name="T69" fmla="*/ 48 h 286"/>
                <a:gd name="T70" fmla="*/ 554 w 974"/>
                <a:gd name="T71" fmla="*/ 54 h 286"/>
                <a:gd name="T72" fmla="*/ 642 w 974"/>
                <a:gd name="T73" fmla="*/ 42 h 286"/>
                <a:gd name="T74" fmla="*/ 645 w 974"/>
                <a:gd name="T75" fmla="*/ 8 h 286"/>
                <a:gd name="T76" fmla="*/ 671 w 974"/>
                <a:gd name="T77" fmla="*/ 42 h 286"/>
                <a:gd name="T78" fmla="*/ 746 w 974"/>
                <a:gd name="T79" fmla="*/ 1 h 286"/>
                <a:gd name="T80" fmla="*/ 729 w 974"/>
                <a:gd name="T81" fmla="*/ 54 h 286"/>
                <a:gd name="T82" fmla="*/ 803 w 974"/>
                <a:gd name="T83" fmla="*/ 7 h 286"/>
                <a:gd name="T84" fmla="*/ 790 w 974"/>
                <a:gd name="T85" fmla="*/ 54 h 286"/>
                <a:gd name="T86" fmla="*/ 869 w 974"/>
                <a:gd name="T87" fmla="*/ 25 h 286"/>
                <a:gd name="T88" fmla="*/ 935 w 974"/>
                <a:gd name="T89" fmla="*/ 5 h 286"/>
                <a:gd name="T90" fmla="*/ 964 w 974"/>
                <a:gd name="T91" fmla="*/ 19 h 286"/>
                <a:gd name="T92" fmla="*/ 250 w 974"/>
                <a:gd name="T93" fmla="*/ 274 h 286"/>
                <a:gd name="T94" fmla="*/ 300 w 974"/>
                <a:gd name="T95" fmla="*/ 285 h 286"/>
                <a:gd name="T96" fmla="*/ 259 w 974"/>
                <a:gd name="T97" fmla="*/ 243 h 286"/>
                <a:gd name="T98" fmla="*/ 320 w 974"/>
                <a:gd name="T99" fmla="*/ 247 h 286"/>
                <a:gd name="T100" fmla="*/ 350 w 974"/>
                <a:gd name="T101" fmla="*/ 264 h 286"/>
                <a:gd name="T102" fmla="*/ 472 w 974"/>
                <a:gd name="T103" fmla="*/ 234 h 286"/>
                <a:gd name="T104" fmla="*/ 456 w 974"/>
                <a:gd name="T105" fmla="*/ 264 h 286"/>
                <a:gd name="T106" fmla="*/ 480 w 974"/>
                <a:gd name="T107" fmla="*/ 285 h 286"/>
                <a:gd name="T108" fmla="*/ 517 w 974"/>
                <a:gd name="T109" fmla="*/ 232 h 286"/>
                <a:gd name="T110" fmla="*/ 538 w 974"/>
                <a:gd name="T111" fmla="*/ 232 h 286"/>
                <a:gd name="T112" fmla="*/ 574 w 974"/>
                <a:gd name="T113" fmla="*/ 242 h 286"/>
                <a:gd name="T114" fmla="*/ 600 w 974"/>
                <a:gd name="T115" fmla="*/ 232 h 286"/>
                <a:gd name="T116" fmla="*/ 669 w 974"/>
                <a:gd name="T117" fmla="*/ 232 h 286"/>
                <a:gd name="T118" fmla="*/ 668 w 974"/>
                <a:gd name="T119" fmla="*/ 281 h 286"/>
                <a:gd name="T120" fmla="*/ 702 w 974"/>
                <a:gd name="T121" fmla="*/ 283 h 286"/>
                <a:gd name="T122" fmla="*/ 734 w 974"/>
                <a:gd name="T123" fmla="*/ 266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974" h="286">
                  <a:moveTo>
                    <a:pt x="104" y="92"/>
                  </a:moveTo>
                  <a:cubicBezTo>
                    <a:pt x="106" y="93"/>
                    <a:pt x="107" y="96"/>
                    <a:pt x="108" y="100"/>
                  </a:cubicBezTo>
                  <a:cubicBezTo>
                    <a:pt x="108" y="102"/>
                    <a:pt x="109" y="103"/>
                    <a:pt x="110" y="103"/>
                  </a:cubicBezTo>
                  <a:cubicBezTo>
                    <a:pt x="111" y="103"/>
                    <a:pt x="112" y="102"/>
                    <a:pt x="112" y="100"/>
                  </a:cubicBezTo>
                  <a:cubicBezTo>
                    <a:pt x="112" y="99"/>
                    <a:pt x="111" y="98"/>
                    <a:pt x="111" y="96"/>
                  </a:cubicBezTo>
                  <a:cubicBezTo>
                    <a:pt x="111" y="94"/>
                    <a:pt x="111" y="91"/>
                    <a:pt x="111" y="88"/>
                  </a:cubicBezTo>
                  <a:cubicBezTo>
                    <a:pt x="111" y="84"/>
                    <a:pt x="110" y="82"/>
                    <a:pt x="110" y="82"/>
                  </a:cubicBezTo>
                  <a:cubicBezTo>
                    <a:pt x="109" y="81"/>
                    <a:pt x="107" y="81"/>
                    <a:pt x="104" y="81"/>
                  </a:cubicBezTo>
                  <a:cubicBezTo>
                    <a:pt x="7" y="81"/>
                    <a:pt x="7" y="81"/>
                    <a:pt x="7" y="81"/>
                  </a:cubicBezTo>
                  <a:cubicBezTo>
                    <a:pt x="5" y="81"/>
                    <a:pt x="4" y="81"/>
                    <a:pt x="4" y="82"/>
                  </a:cubicBezTo>
                  <a:cubicBezTo>
                    <a:pt x="3" y="83"/>
                    <a:pt x="3" y="85"/>
                    <a:pt x="3" y="87"/>
                  </a:cubicBezTo>
                  <a:cubicBezTo>
                    <a:pt x="3" y="90"/>
                    <a:pt x="2" y="94"/>
                    <a:pt x="1" y="98"/>
                  </a:cubicBezTo>
                  <a:cubicBezTo>
                    <a:pt x="1" y="101"/>
                    <a:pt x="0" y="103"/>
                    <a:pt x="0" y="105"/>
                  </a:cubicBezTo>
                  <a:cubicBezTo>
                    <a:pt x="0" y="106"/>
                    <a:pt x="1" y="107"/>
                    <a:pt x="2" y="107"/>
                  </a:cubicBezTo>
                  <a:cubicBezTo>
                    <a:pt x="3" y="107"/>
                    <a:pt x="4" y="106"/>
                    <a:pt x="4" y="104"/>
                  </a:cubicBezTo>
                  <a:cubicBezTo>
                    <a:pt x="5" y="98"/>
                    <a:pt x="7" y="95"/>
                    <a:pt x="9" y="93"/>
                  </a:cubicBezTo>
                  <a:cubicBezTo>
                    <a:pt x="11" y="91"/>
                    <a:pt x="15" y="90"/>
                    <a:pt x="20" y="90"/>
                  </a:cubicBezTo>
                  <a:cubicBezTo>
                    <a:pt x="43" y="90"/>
                    <a:pt x="43" y="90"/>
                    <a:pt x="43" y="90"/>
                  </a:cubicBezTo>
                  <a:cubicBezTo>
                    <a:pt x="46" y="90"/>
                    <a:pt x="47" y="90"/>
                    <a:pt x="48" y="91"/>
                  </a:cubicBezTo>
                  <a:cubicBezTo>
                    <a:pt x="48" y="91"/>
                    <a:pt x="49" y="93"/>
                    <a:pt x="49" y="95"/>
                  </a:cubicBezTo>
                  <a:cubicBezTo>
                    <a:pt x="49" y="97"/>
                    <a:pt x="49" y="97"/>
                    <a:pt x="49" y="97"/>
                  </a:cubicBezTo>
                  <a:cubicBezTo>
                    <a:pt x="49" y="186"/>
                    <a:pt x="49" y="186"/>
                    <a:pt x="49" y="186"/>
                  </a:cubicBezTo>
                  <a:cubicBezTo>
                    <a:pt x="49" y="191"/>
                    <a:pt x="48" y="194"/>
                    <a:pt x="46" y="196"/>
                  </a:cubicBezTo>
                  <a:cubicBezTo>
                    <a:pt x="45" y="198"/>
                    <a:pt x="42" y="199"/>
                    <a:pt x="37" y="200"/>
                  </a:cubicBezTo>
                  <a:cubicBezTo>
                    <a:pt x="35" y="200"/>
                    <a:pt x="34" y="201"/>
                    <a:pt x="34" y="202"/>
                  </a:cubicBezTo>
                  <a:cubicBezTo>
                    <a:pt x="34" y="203"/>
                    <a:pt x="35" y="204"/>
                    <a:pt x="37" y="204"/>
                  </a:cubicBezTo>
                  <a:cubicBezTo>
                    <a:pt x="37" y="204"/>
                    <a:pt x="39" y="204"/>
                    <a:pt x="43" y="203"/>
                  </a:cubicBezTo>
                  <a:cubicBezTo>
                    <a:pt x="44" y="203"/>
                    <a:pt x="47" y="203"/>
                    <a:pt x="49" y="203"/>
                  </a:cubicBezTo>
                  <a:cubicBezTo>
                    <a:pt x="56" y="203"/>
                    <a:pt x="56" y="203"/>
                    <a:pt x="56" y="203"/>
                  </a:cubicBezTo>
                  <a:cubicBezTo>
                    <a:pt x="63" y="203"/>
                    <a:pt x="63" y="203"/>
                    <a:pt x="63" y="203"/>
                  </a:cubicBezTo>
                  <a:cubicBezTo>
                    <a:pt x="67" y="203"/>
                    <a:pt x="70" y="203"/>
                    <a:pt x="71" y="203"/>
                  </a:cubicBezTo>
                  <a:cubicBezTo>
                    <a:pt x="73" y="204"/>
                    <a:pt x="74" y="204"/>
                    <a:pt x="75" y="204"/>
                  </a:cubicBezTo>
                  <a:cubicBezTo>
                    <a:pt x="77" y="204"/>
                    <a:pt x="78" y="203"/>
                    <a:pt x="78" y="202"/>
                  </a:cubicBezTo>
                  <a:cubicBezTo>
                    <a:pt x="78" y="201"/>
                    <a:pt x="77" y="200"/>
                    <a:pt x="74" y="200"/>
                  </a:cubicBezTo>
                  <a:cubicBezTo>
                    <a:pt x="67" y="198"/>
                    <a:pt x="63" y="194"/>
                    <a:pt x="63" y="187"/>
                  </a:cubicBezTo>
                  <a:cubicBezTo>
                    <a:pt x="63" y="184"/>
                    <a:pt x="63" y="184"/>
                    <a:pt x="63" y="184"/>
                  </a:cubicBezTo>
                  <a:cubicBezTo>
                    <a:pt x="63" y="96"/>
                    <a:pt x="63" y="96"/>
                    <a:pt x="63" y="96"/>
                  </a:cubicBezTo>
                  <a:cubicBezTo>
                    <a:pt x="63" y="93"/>
                    <a:pt x="63" y="92"/>
                    <a:pt x="64" y="91"/>
                  </a:cubicBezTo>
                  <a:cubicBezTo>
                    <a:pt x="64" y="90"/>
                    <a:pt x="66" y="90"/>
                    <a:pt x="69" y="90"/>
                  </a:cubicBezTo>
                  <a:cubicBezTo>
                    <a:pt x="94" y="90"/>
                    <a:pt x="94" y="90"/>
                    <a:pt x="94" y="90"/>
                  </a:cubicBezTo>
                  <a:cubicBezTo>
                    <a:pt x="99" y="90"/>
                    <a:pt x="102" y="90"/>
                    <a:pt x="104" y="92"/>
                  </a:cubicBezTo>
                  <a:close/>
                  <a:moveTo>
                    <a:pt x="152" y="88"/>
                  </a:moveTo>
                  <a:cubicBezTo>
                    <a:pt x="153" y="87"/>
                    <a:pt x="156" y="87"/>
                    <a:pt x="159" y="87"/>
                  </a:cubicBezTo>
                  <a:cubicBezTo>
                    <a:pt x="173" y="87"/>
                    <a:pt x="173" y="87"/>
                    <a:pt x="173" y="87"/>
                  </a:cubicBezTo>
                  <a:cubicBezTo>
                    <a:pt x="183" y="87"/>
                    <a:pt x="189" y="87"/>
                    <a:pt x="192" y="88"/>
                  </a:cubicBezTo>
                  <a:cubicBezTo>
                    <a:pt x="196" y="89"/>
                    <a:pt x="198" y="91"/>
                    <a:pt x="199" y="94"/>
                  </a:cubicBezTo>
                  <a:cubicBezTo>
                    <a:pt x="200" y="95"/>
                    <a:pt x="200" y="97"/>
                    <a:pt x="200" y="99"/>
                  </a:cubicBezTo>
                  <a:cubicBezTo>
                    <a:pt x="200" y="101"/>
                    <a:pt x="200" y="101"/>
                    <a:pt x="200" y="101"/>
                  </a:cubicBezTo>
                  <a:cubicBezTo>
                    <a:pt x="200" y="103"/>
                    <a:pt x="201" y="104"/>
                    <a:pt x="202" y="104"/>
                  </a:cubicBezTo>
                  <a:cubicBezTo>
                    <a:pt x="203" y="104"/>
                    <a:pt x="204" y="104"/>
                    <a:pt x="204" y="103"/>
                  </a:cubicBezTo>
                  <a:cubicBezTo>
                    <a:pt x="204" y="102"/>
                    <a:pt x="205" y="100"/>
                    <a:pt x="205" y="96"/>
                  </a:cubicBezTo>
                  <a:cubicBezTo>
                    <a:pt x="205" y="91"/>
                    <a:pt x="205" y="91"/>
                    <a:pt x="205" y="91"/>
                  </a:cubicBezTo>
                  <a:cubicBezTo>
                    <a:pt x="206" y="87"/>
                    <a:pt x="206" y="85"/>
                    <a:pt x="206" y="84"/>
                  </a:cubicBezTo>
                  <a:cubicBezTo>
                    <a:pt x="206" y="83"/>
                    <a:pt x="206" y="82"/>
                    <a:pt x="206" y="82"/>
                  </a:cubicBezTo>
                  <a:cubicBezTo>
                    <a:pt x="206" y="80"/>
                    <a:pt x="205" y="79"/>
                    <a:pt x="203" y="79"/>
                  </a:cubicBezTo>
                  <a:cubicBezTo>
                    <a:pt x="203" y="79"/>
                    <a:pt x="201" y="79"/>
                    <a:pt x="200" y="80"/>
                  </a:cubicBezTo>
                  <a:cubicBezTo>
                    <a:pt x="199" y="80"/>
                    <a:pt x="197" y="80"/>
                    <a:pt x="193" y="80"/>
                  </a:cubicBezTo>
                  <a:cubicBezTo>
                    <a:pt x="181" y="81"/>
                    <a:pt x="181" y="81"/>
                    <a:pt x="181" y="81"/>
                  </a:cubicBezTo>
                  <a:cubicBezTo>
                    <a:pt x="175" y="81"/>
                    <a:pt x="169" y="81"/>
                    <a:pt x="161" y="81"/>
                  </a:cubicBezTo>
                  <a:cubicBezTo>
                    <a:pt x="149" y="81"/>
                    <a:pt x="139" y="81"/>
                    <a:pt x="131" y="80"/>
                  </a:cubicBezTo>
                  <a:cubicBezTo>
                    <a:pt x="128" y="79"/>
                    <a:pt x="126" y="79"/>
                    <a:pt x="125" y="79"/>
                  </a:cubicBezTo>
                  <a:cubicBezTo>
                    <a:pt x="122" y="79"/>
                    <a:pt x="121" y="80"/>
                    <a:pt x="121" y="82"/>
                  </a:cubicBezTo>
                  <a:cubicBezTo>
                    <a:pt x="121" y="83"/>
                    <a:pt x="121" y="83"/>
                    <a:pt x="123" y="83"/>
                  </a:cubicBezTo>
                  <a:cubicBezTo>
                    <a:pt x="129" y="83"/>
                    <a:pt x="132" y="85"/>
                    <a:pt x="134" y="88"/>
                  </a:cubicBezTo>
                  <a:cubicBezTo>
                    <a:pt x="136" y="91"/>
                    <a:pt x="137" y="96"/>
                    <a:pt x="137" y="105"/>
                  </a:cubicBezTo>
                  <a:cubicBezTo>
                    <a:pt x="137" y="180"/>
                    <a:pt x="137" y="180"/>
                    <a:pt x="137" y="180"/>
                  </a:cubicBezTo>
                  <a:cubicBezTo>
                    <a:pt x="137" y="186"/>
                    <a:pt x="137" y="186"/>
                    <a:pt x="137" y="186"/>
                  </a:cubicBezTo>
                  <a:cubicBezTo>
                    <a:pt x="137" y="193"/>
                    <a:pt x="135" y="198"/>
                    <a:pt x="130" y="199"/>
                  </a:cubicBezTo>
                  <a:cubicBezTo>
                    <a:pt x="127" y="200"/>
                    <a:pt x="127" y="200"/>
                    <a:pt x="127" y="200"/>
                  </a:cubicBezTo>
                  <a:cubicBezTo>
                    <a:pt x="126" y="200"/>
                    <a:pt x="125" y="201"/>
                    <a:pt x="125" y="202"/>
                  </a:cubicBezTo>
                  <a:cubicBezTo>
                    <a:pt x="125" y="203"/>
                    <a:pt x="126" y="204"/>
                    <a:pt x="128" y="204"/>
                  </a:cubicBezTo>
                  <a:cubicBezTo>
                    <a:pt x="128" y="204"/>
                    <a:pt x="130" y="204"/>
                    <a:pt x="132" y="203"/>
                  </a:cubicBezTo>
                  <a:cubicBezTo>
                    <a:pt x="137" y="202"/>
                    <a:pt x="144" y="202"/>
                    <a:pt x="154" y="202"/>
                  </a:cubicBezTo>
                  <a:cubicBezTo>
                    <a:pt x="162" y="202"/>
                    <a:pt x="171" y="203"/>
                    <a:pt x="183" y="204"/>
                  </a:cubicBezTo>
                  <a:cubicBezTo>
                    <a:pt x="185" y="204"/>
                    <a:pt x="188" y="204"/>
                    <a:pt x="189" y="204"/>
                  </a:cubicBezTo>
                  <a:cubicBezTo>
                    <a:pt x="197" y="204"/>
                    <a:pt x="204" y="201"/>
                    <a:pt x="209" y="194"/>
                  </a:cubicBezTo>
                  <a:cubicBezTo>
                    <a:pt x="214" y="189"/>
                    <a:pt x="216" y="185"/>
                    <a:pt x="216" y="181"/>
                  </a:cubicBezTo>
                  <a:cubicBezTo>
                    <a:pt x="216" y="179"/>
                    <a:pt x="215" y="178"/>
                    <a:pt x="214" y="178"/>
                  </a:cubicBezTo>
                  <a:cubicBezTo>
                    <a:pt x="214" y="178"/>
                    <a:pt x="213" y="179"/>
                    <a:pt x="212" y="180"/>
                  </a:cubicBezTo>
                  <a:cubicBezTo>
                    <a:pt x="206" y="190"/>
                    <a:pt x="190" y="196"/>
                    <a:pt x="167" y="196"/>
                  </a:cubicBezTo>
                  <a:cubicBezTo>
                    <a:pt x="160" y="196"/>
                    <a:pt x="155" y="195"/>
                    <a:pt x="153" y="194"/>
                  </a:cubicBezTo>
                  <a:cubicBezTo>
                    <a:pt x="152" y="193"/>
                    <a:pt x="151" y="189"/>
                    <a:pt x="151" y="184"/>
                  </a:cubicBezTo>
                  <a:cubicBezTo>
                    <a:pt x="151" y="151"/>
                    <a:pt x="151" y="151"/>
                    <a:pt x="151" y="151"/>
                  </a:cubicBezTo>
                  <a:cubicBezTo>
                    <a:pt x="151" y="149"/>
                    <a:pt x="151" y="149"/>
                    <a:pt x="151" y="149"/>
                  </a:cubicBezTo>
                  <a:cubicBezTo>
                    <a:pt x="151" y="147"/>
                    <a:pt x="151" y="146"/>
                    <a:pt x="152" y="145"/>
                  </a:cubicBezTo>
                  <a:cubicBezTo>
                    <a:pt x="153" y="144"/>
                    <a:pt x="155" y="144"/>
                    <a:pt x="158" y="144"/>
                  </a:cubicBezTo>
                  <a:cubicBezTo>
                    <a:pt x="178" y="144"/>
                    <a:pt x="178" y="144"/>
                    <a:pt x="178" y="144"/>
                  </a:cubicBezTo>
                  <a:cubicBezTo>
                    <a:pt x="183" y="144"/>
                    <a:pt x="186" y="145"/>
                    <a:pt x="188" y="146"/>
                  </a:cubicBezTo>
                  <a:cubicBezTo>
                    <a:pt x="191" y="148"/>
                    <a:pt x="192" y="150"/>
                    <a:pt x="193" y="154"/>
                  </a:cubicBezTo>
                  <a:cubicBezTo>
                    <a:pt x="193" y="157"/>
                    <a:pt x="193" y="157"/>
                    <a:pt x="193" y="157"/>
                  </a:cubicBezTo>
                  <a:cubicBezTo>
                    <a:pt x="193" y="158"/>
                    <a:pt x="194" y="159"/>
                    <a:pt x="196" y="159"/>
                  </a:cubicBezTo>
                  <a:cubicBezTo>
                    <a:pt x="197" y="159"/>
                    <a:pt x="197" y="158"/>
                    <a:pt x="197" y="157"/>
                  </a:cubicBezTo>
                  <a:cubicBezTo>
                    <a:pt x="197" y="156"/>
                    <a:pt x="197" y="155"/>
                    <a:pt x="197" y="154"/>
                  </a:cubicBezTo>
                  <a:cubicBezTo>
                    <a:pt x="197" y="150"/>
                    <a:pt x="197" y="147"/>
                    <a:pt x="197" y="143"/>
                  </a:cubicBezTo>
                  <a:cubicBezTo>
                    <a:pt x="197" y="138"/>
                    <a:pt x="197" y="133"/>
                    <a:pt x="197" y="127"/>
                  </a:cubicBezTo>
                  <a:cubicBezTo>
                    <a:pt x="197" y="127"/>
                    <a:pt x="197" y="126"/>
                    <a:pt x="197" y="125"/>
                  </a:cubicBezTo>
                  <a:cubicBezTo>
                    <a:pt x="197" y="124"/>
                    <a:pt x="197" y="123"/>
                    <a:pt x="196" y="123"/>
                  </a:cubicBezTo>
                  <a:cubicBezTo>
                    <a:pt x="194" y="123"/>
                    <a:pt x="194" y="124"/>
                    <a:pt x="193" y="125"/>
                  </a:cubicBezTo>
                  <a:cubicBezTo>
                    <a:pt x="193" y="129"/>
                    <a:pt x="192" y="132"/>
                    <a:pt x="191" y="133"/>
                  </a:cubicBezTo>
                  <a:cubicBezTo>
                    <a:pt x="190" y="134"/>
                    <a:pt x="188" y="135"/>
                    <a:pt x="185" y="135"/>
                  </a:cubicBezTo>
                  <a:cubicBezTo>
                    <a:pt x="181" y="136"/>
                    <a:pt x="176" y="136"/>
                    <a:pt x="170" y="136"/>
                  </a:cubicBezTo>
                  <a:cubicBezTo>
                    <a:pt x="156" y="136"/>
                    <a:pt x="156" y="136"/>
                    <a:pt x="156" y="136"/>
                  </a:cubicBezTo>
                  <a:cubicBezTo>
                    <a:pt x="153" y="136"/>
                    <a:pt x="152" y="136"/>
                    <a:pt x="151" y="136"/>
                  </a:cubicBezTo>
                  <a:cubicBezTo>
                    <a:pt x="151" y="135"/>
                    <a:pt x="151" y="133"/>
                    <a:pt x="151" y="131"/>
                  </a:cubicBezTo>
                  <a:cubicBezTo>
                    <a:pt x="151" y="95"/>
                    <a:pt x="151" y="95"/>
                    <a:pt x="151" y="95"/>
                  </a:cubicBezTo>
                  <a:cubicBezTo>
                    <a:pt x="151" y="91"/>
                    <a:pt x="151" y="89"/>
                    <a:pt x="152" y="88"/>
                  </a:cubicBezTo>
                  <a:close/>
                  <a:moveTo>
                    <a:pt x="333" y="109"/>
                  </a:moveTo>
                  <a:cubicBezTo>
                    <a:pt x="333" y="99"/>
                    <a:pt x="333" y="99"/>
                    <a:pt x="333" y="99"/>
                  </a:cubicBezTo>
                  <a:cubicBezTo>
                    <a:pt x="333" y="94"/>
                    <a:pt x="334" y="90"/>
                    <a:pt x="335" y="88"/>
                  </a:cubicBezTo>
                  <a:cubicBezTo>
                    <a:pt x="336" y="85"/>
                    <a:pt x="339" y="84"/>
                    <a:pt x="342" y="83"/>
                  </a:cubicBezTo>
                  <a:cubicBezTo>
                    <a:pt x="344" y="83"/>
                    <a:pt x="344" y="82"/>
                    <a:pt x="344" y="81"/>
                  </a:cubicBezTo>
                  <a:cubicBezTo>
                    <a:pt x="344" y="80"/>
                    <a:pt x="343" y="80"/>
                    <a:pt x="342" y="80"/>
                  </a:cubicBezTo>
                  <a:cubicBezTo>
                    <a:pt x="341" y="80"/>
                    <a:pt x="339" y="80"/>
                    <a:pt x="337" y="80"/>
                  </a:cubicBezTo>
                  <a:cubicBezTo>
                    <a:pt x="335" y="80"/>
                    <a:pt x="332" y="81"/>
                    <a:pt x="328" y="81"/>
                  </a:cubicBezTo>
                  <a:cubicBezTo>
                    <a:pt x="321" y="81"/>
                    <a:pt x="316" y="80"/>
                    <a:pt x="312" y="80"/>
                  </a:cubicBezTo>
                  <a:cubicBezTo>
                    <a:pt x="310" y="80"/>
                    <a:pt x="309" y="80"/>
                    <a:pt x="308" y="80"/>
                  </a:cubicBezTo>
                  <a:cubicBezTo>
                    <a:pt x="306" y="80"/>
                    <a:pt x="306" y="80"/>
                    <a:pt x="306" y="81"/>
                  </a:cubicBezTo>
                  <a:cubicBezTo>
                    <a:pt x="306" y="83"/>
                    <a:pt x="306" y="83"/>
                    <a:pt x="308" y="84"/>
                  </a:cubicBezTo>
                  <a:cubicBezTo>
                    <a:pt x="314" y="85"/>
                    <a:pt x="318" y="86"/>
                    <a:pt x="321" y="88"/>
                  </a:cubicBezTo>
                  <a:cubicBezTo>
                    <a:pt x="323" y="90"/>
                    <a:pt x="325" y="94"/>
                    <a:pt x="325" y="99"/>
                  </a:cubicBezTo>
                  <a:cubicBezTo>
                    <a:pt x="326" y="120"/>
                    <a:pt x="326" y="120"/>
                    <a:pt x="326" y="120"/>
                  </a:cubicBezTo>
                  <a:cubicBezTo>
                    <a:pt x="326" y="132"/>
                    <a:pt x="326" y="132"/>
                    <a:pt x="326" y="132"/>
                  </a:cubicBezTo>
                  <a:cubicBezTo>
                    <a:pt x="326" y="176"/>
                    <a:pt x="326" y="176"/>
                    <a:pt x="326" y="176"/>
                  </a:cubicBezTo>
                  <a:cubicBezTo>
                    <a:pt x="326" y="177"/>
                    <a:pt x="326" y="177"/>
                    <a:pt x="325" y="177"/>
                  </a:cubicBezTo>
                  <a:cubicBezTo>
                    <a:pt x="325" y="178"/>
                    <a:pt x="324" y="177"/>
                    <a:pt x="323" y="175"/>
                  </a:cubicBezTo>
                  <a:cubicBezTo>
                    <a:pt x="241" y="82"/>
                    <a:pt x="241" y="82"/>
                    <a:pt x="241" y="82"/>
                  </a:cubicBezTo>
                  <a:cubicBezTo>
                    <a:pt x="239" y="81"/>
                    <a:pt x="238" y="80"/>
                    <a:pt x="236" y="80"/>
                  </a:cubicBezTo>
                  <a:cubicBezTo>
                    <a:pt x="235" y="80"/>
                    <a:pt x="234" y="80"/>
                    <a:pt x="233" y="80"/>
                  </a:cubicBezTo>
                  <a:cubicBezTo>
                    <a:pt x="231" y="80"/>
                    <a:pt x="231" y="80"/>
                    <a:pt x="231" y="80"/>
                  </a:cubicBezTo>
                  <a:cubicBezTo>
                    <a:pt x="225" y="80"/>
                    <a:pt x="225" y="80"/>
                    <a:pt x="225" y="80"/>
                  </a:cubicBezTo>
                  <a:cubicBezTo>
                    <a:pt x="222" y="80"/>
                    <a:pt x="222" y="80"/>
                    <a:pt x="222" y="80"/>
                  </a:cubicBezTo>
                  <a:cubicBezTo>
                    <a:pt x="221" y="80"/>
                    <a:pt x="221" y="80"/>
                    <a:pt x="220" y="80"/>
                  </a:cubicBezTo>
                  <a:cubicBezTo>
                    <a:pt x="219" y="80"/>
                    <a:pt x="218" y="80"/>
                    <a:pt x="218" y="81"/>
                  </a:cubicBezTo>
                  <a:cubicBezTo>
                    <a:pt x="218" y="82"/>
                    <a:pt x="219" y="83"/>
                    <a:pt x="221" y="83"/>
                  </a:cubicBezTo>
                  <a:cubicBezTo>
                    <a:pt x="227" y="84"/>
                    <a:pt x="232" y="87"/>
                    <a:pt x="235" y="93"/>
                  </a:cubicBezTo>
                  <a:cubicBezTo>
                    <a:pt x="238" y="99"/>
                    <a:pt x="240" y="107"/>
                    <a:pt x="240" y="118"/>
                  </a:cubicBezTo>
                  <a:cubicBezTo>
                    <a:pt x="240" y="178"/>
                    <a:pt x="240" y="178"/>
                    <a:pt x="240" y="178"/>
                  </a:cubicBezTo>
                  <a:cubicBezTo>
                    <a:pt x="240" y="185"/>
                    <a:pt x="239" y="190"/>
                    <a:pt x="237" y="192"/>
                  </a:cubicBezTo>
                  <a:cubicBezTo>
                    <a:pt x="236" y="195"/>
                    <a:pt x="232" y="198"/>
                    <a:pt x="227" y="199"/>
                  </a:cubicBezTo>
                  <a:cubicBezTo>
                    <a:pt x="225" y="200"/>
                    <a:pt x="225" y="201"/>
                    <a:pt x="225" y="202"/>
                  </a:cubicBezTo>
                  <a:cubicBezTo>
                    <a:pt x="225" y="203"/>
                    <a:pt x="226" y="203"/>
                    <a:pt x="227" y="203"/>
                  </a:cubicBezTo>
                  <a:cubicBezTo>
                    <a:pt x="228" y="203"/>
                    <a:pt x="229" y="203"/>
                    <a:pt x="230" y="203"/>
                  </a:cubicBezTo>
                  <a:cubicBezTo>
                    <a:pt x="233" y="203"/>
                    <a:pt x="235" y="202"/>
                    <a:pt x="237" y="202"/>
                  </a:cubicBezTo>
                  <a:cubicBezTo>
                    <a:pt x="241" y="202"/>
                    <a:pt x="241" y="202"/>
                    <a:pt x="241" y="202"/>
                  </a:cubicBezTo>
                  <a:cubicBezTo>
                    <a:pt x="250" y="203"/>
                    <a:pt x="250" y="203"/>
                    <a:pt x="250" y="203"/>
                  </a:cubicBezTo>
                  <a:cubicBezTo>
                    <a:pt x="255" y="203"/>
                    <a:pt x="258" y="203"/>
                    <a:pt x="258" y="203"/>
                  </a:cubicBezTo>
                  <a:cubicBezTo>
                    <a:pt x="259" y="203"/>
                    <a:pt x="260" y="203"/>
                    <a:pt x="261" y="203"/>
                  </a:cubicBezTo>
                  <a:cubicBezTo>
                    <a:pt x="262" y="203"/>
                    <a:pt x="263" y="203"/>
                    <a:pt x="263" y="202"/>
                  </a:cubicBezTo>
                  <a:cubicBezTo>
                    <a:pt x="263" y="200"/>
                    <a:pt x="262" y="200"/>
                    <a:pt x="260" y="199"/>
                  </a:cubicBezTo>
                  <a:cubicBezTo>
                    <a:pt x="255" y="199"/>
                    <a:pt x="252" y="198"/>
                    <a:pt x="250" y="196"/>
                  </a:cubicBezTo>
                  <a:cubicBezTo>
                    <a:pt x="249" y="195"/>
                    <a:pt x="248" y="192"/>
                    <a:pt x="247" y="188"/>
                  </a:cubicBezTo>
                  <a:cubicBezTo>
                    <a:pt x="247" y="182"/>
                    <a:pt x="247" y="182"/>
                    <a:pt x="247" y="182"/>
                  </a:cubicBezTo>
                  <a:cubicBezTo>
                    <a:pt x="247" y="178"/>
                    <a:pt x="247" y="178"/>
                    <a:pt x="247" y="178"/>
                  </a:cubicBezTo>
                  <a:cubicBezTo>
                    <a:pt x="247" y="117"/>
                    <a:pt x="247" y="117"/>
                    <a:pt x="247" y="117"/>
                  </a:cubicBezTo>
                  <a:cubicBezTo>
                    <a:pt x="247" y="115"/>
                    <a:pt x="248" y="113"/>
                    <a:pt x="249" y="113"/>
                  </a:cubicBezTo>
                  <a:cubicBezTo>
                    <a:pt x="249" y="113"/>
                    <a:pt x="250" y="113"/>
                    <a:pt x="250" y="114"/>
                  </a:cubicBezTo>
                  <a:cubicBezTo>
                    <a:pt x="251" y="115"/>
                    <a:pt x="251" y="115"/>
                    <a:pt x="251" y="115"/>
                  </a:cubicBezTo>
                  <a:cubicBezTo>
                    <a:pt x="326" y="201"/>
                    <a:pt x="326" y="201"/>
                    <a:pt x="326" y="201"/>
                  </a:cubicBezTo>
                  <a:cubicBezTo>
                    <a:pt x="328" y="203"/>
                    <a:pt x="328" y="203"/>
                    <a:pt x="328" y="203"/>
                  </a:cubicBezTo>
                  <a:cubicBezTo>
                    <a:pt x="329" y="204"/>
                    <a:pt x="329" y="204"/>
                    <a:pt x="330" y="204"/>
                  </a:cubicBezTo>
                  <a:cubicBezTo>
                    <a:pt x="332" y="204"/>
                    <a:pt x="332" y="203"/>
                    <a:pt x="333" y="202"/>
                  </a:cubicBezTo>
                  <a:cubicBezTo>
                    <a:pt x="333" y="200"/>
                    <a:pt x="333" y="196"/>
                    <a:pt x="333" y="190"/>
                  </a:cubicBezTo>
                  <a:cubicBezTo>
                    <a:pt x="333" y="115"/>
                    <a:pt x="333" y="115"/>
                    <a:pt x="333" y="115"/>
                  </a:cubicBezTo>
                  <a:cubicBezTo>
                    <a:pt x="333" y="109"/>
                    <a:pt x="333" y="109"/>
                    <a:pt x="333" y="109"/>
                  </a:cubicBezTo>
                  <a:close/>
                  <a:moveTo>
                    <a:pt x="463" y="109"/>
                  </a:moveTo>
                  <a:cubicBezTo>
                    <a:pt x="463" y="99"/>
                    <a:pt x="463" y="99"/>
                    <a:pt x="463" y="99"/>
                  </a:cubicBezTo>
                  <a:cubicBezTo>
                    <a:pt x="463" y="94"/>
                    <a:pt x="463" y="90"/>
                    <a:pt x="465" y="88"/>
                  </a:cubicBezTo>
                  <a:cubicBezTo>
                    <a:pt x="466" y="85"/>
                    <a:pt x="468" y="84"/>
                    <a:pt x="472" y="83"/>
                  </a:cubicBezTo>
                  <a:cubicBezTo>
                    <a:pt x="473" y="83"/>
                    <a:pt x="474" y="82"/>
                    <a:pt x="474" y="81"/>
                  </a:cubicBezTo>
                  <a:cubicBezTo>
                    <a:pt x="474" y="80"/>
                    <a:pt x="473" y="80"/>
                    <a:pt x="471" y="80"/>
                  </a:cubicBezTo>
                  <a:cubicBezTo>
                    <a:pt x="470" y="80"/>
                    <a:pt x="469" y="80"/>
                    <a:pt x="467" y="80"/>
                  </a:cubicBezTo>
                  <a:cubicBezTo>
                    <a:pt x="465" y="80"/>
                    <a:pt x="462" y="81"/>
                    <a:pt x="458" y="81"/>
                  </a:cubicBezTo>
                  <a:cubicBezTo>
                    <a:pt x="451" y="81"/>
                    <a:pt x="445" y="80"/>
                    <a:pt x="441" y="80"/>
                  </a:cubicBezTo>
                  <a:cubicBezTo>
                    <a:pt x="440" y="80"/>
                    <a:pt x="438" y="80"/>
                    <a:pt x="438" y="80"/>
                  </a:cubicBezTo>
                  <a:cubicBezTo>
                    <a:pt x="436" y="80"/>
                    <a:pt x="435" y="80"/>
                    <a:pt x="435" y="81"/>
                  </a:cubicBezTo>
                  <a:cubicBezTo>
                    <a:pt x="435" y="83"/>
                    <a:pt x="436" y="83"/>
                    <a:pt x="438" y="84"/>
                  </a:cubicBezTo>
                  <a:cubicBezTo>
                    <a:pt x="444" y="85"/>
                    <a:pt x="448" y="86"/>
                    <a:pt x="450" y="88"/>
                  </a:cubicBezTo>
                  <a:cubicBezTo>
                    <a:pt x="453" y="90"/>
                    <a:pt x="454" y="94"/>
                    <a:pt x="455" y="99"/>
                  </a:cubicBezTo>
                  <a:cubicBezTo>
                    <a:pt x="456" y="120"/>
                    <a:pt x="456" y="120"/>
                    <a:pt x="456" y="120"/>
                  </a:cubicBezTo>
                  <a:cubicBezTo>
                    <a:pt x="456" y="132"/>
                    <a:pt x="456" y="132"/>
                    <a:pt x="456" y="132"/>
                  </a:cubicBezTo>
                  <a:cubicBezTo>
                    <a:pt x="456" y="176"/>
                    <a:pt x="456" y="176"/>
                    <a:pt x="456" y="176"/>
                  </a:cubicBezTo>
                  <a:cubicBezTo>
                    <a:pt x="456" y="177"/>
                    <a:pt x="455" y="177"/>
                    <a:pt x="455" y="177"/>
                  </a:cubicBezTo>
                  <a:cubicBezTo>
                    <a:pt x="454" y="178"/>
                    <a:pt x="454" y="177"/>
                    <a:pt x="452" y="175"/>
                  </a:cubicBezTo>
                  <a:cubicBezTo>
                    <a:pt x="370" y="82"/>
                    <a:pt x="370" y="82"/>
                    <a:pt x="370" y="82"/>
                  </a:cubicBezTo>
                  <a:cubicBezTo>
                    <a:pt x="369" y="81"/>
                    <a:pt x="367" y="80"/>
                    <a:pt x="366" y="80"/>
                  </a:cubicBezTo>
                  <a:cubicBezTo>
                    <a:pt x="365" y="80"/>
                    <a:pt x="364" y="80"/>
                    <a:pt x="362" y="80"/>
                  </a:cubicBezTo>
                  <a:cubicBezTo>
                    <a:pt x="361" y="80"/>
                    <a:pt x="361" y="80"/>
                    <a:pt x="361" y="80"/>
                  </a:cubicBezTo>
                  <a:cubicBezTo>
                    <a:pt x="355" y="80"/>
                    <a:pt x="355" y="80"/>
                    <a:pt x="355" y="80"/>
                  </a:cubicBezTo>
                  <a:cubicBezTo>
                    <a:pt x="351" y="80"/>
                    <a:pt x="351" y="80"/>
                    <a:pt x="351" y="80"/>
                  </a:cubicBezTo>
                  <a:cubicBezTo>
                    <a:pt x="351" y="80"/>
                    <a:pt x="350" y="80"/>
                    <a:pt x="350" y="80"/>
                  </a:cubicBezTo>
                  <a:cubicBezTo>
                    <a:pt x="349" y="80"/>
                    <a:pt x="348" y="80"/>
                    <a:pt x="348" y="81"/>
                  </a:cubicBezTo>
                  <a:cubicBezTo>
                    <a:pt x="348" y="82"/>
                    <a:pt x="349" y="83"/>
                    <a:pt x="350" y="83"/>
                  </a:cubicBezTo>
                  <a:cubicBezTo>
                    <a:pt x="357" y="84"/>
                    <a:pt x="361" y="87"/>
                    <a:pt x="365" y="93"/>
                  </a:cubicBezTo>
                  <a:cubicBezTo>
                    <a:pt x="368" y="99"/>
                    <a:pt x="369" y="107"/>
                    <a:pt x="369" y="118"/>
                  </a:cubicBezTo>
                  <a:cubicBezTo>
                    <a:pt x="369" y="178"/>
                    <a:pt x="369" y="178"/>
                    <a:pt x="369" y="178"/>
                  </a:cubicBezTo>
                  <a:cubicBezTo>
                    <a:pt x="369" y="185"/>
                    <a:pt x="369" y="190"/>
                    <a:pt x="367" y="192"/>
                  </a:cubicBezTo>
                  <a:cubicBezTo>
                    <a:pt x="365" y="195"/>
                    <a:pt x="362" y="198"/>
                    <a:pt x="357" y="199"/>
                  </a:cubicBezTo>
                  <a:cubicBezTo>
                    <a:pt x="355" y="200"/>
                    <a:pt x="354" y="201"/>
                    <a:pt x="354" y="202"/>
                  </a:cubicBezTo>
                  <a:cubicBezTo>
                    <a:pt x="354" y="203"/>
                    <a:pt x="355" y="203"/>
                    <a:pt x="357" y="203"/>
                  </a:cubicBezTo>
                  <a:cubicBezTo>
                    <a:pt x="357" y="203"/>
                    <a:pt x="358" y="203"/>
                    <a:pt x="360" y="203"/>
                  </a:cubicBezTo>
                  <a:cubicBezTo>
                    <a:pt x="362" y="203"/>
                    <a:pt x="364" y="202"/>
                    <a:pt x="367" y="202"/>
                  </a:cubicBezTo>
                  <a:cubicBezTo>
                    <a:pt x="371" y="202"/>
                    <a:pt x="371" y="202"/>
                    <a:pt x="371" y="202"/>
                  </a:cubicBezTo>
                  <a:cubicBezTo>
                    <a:pt x="380" y="203"/>
                    <a:pt x="380" y="203"/>
                    <a:pt x="380" y="203"/>
                  </a:cubicBezTo>
                  <a:cubicBezTo>
                    <a:pt x="384" y="203"/>
                    <a:pt x="387" y="203"/>
                    <a:pt x="388" y="203"/>
                  </a:cubicBezTo>
                  <a:cubicBezTo>
                    <a:pt x="389" y="203"/>
                    <a:pt x="390" y="203"/>
                    <a:pt x="390" y="203"/>
                  </a:cubicBezTo>
                  <a:cubicBezTo>
                    <a:pt x="392" y="203"/>
                    <a:pt x="392" y="203"/>
                    <a:pt x="392" y="202"/>
                  </a:cubicBezTo>
                  <a:cubicBezTo>
                    <a:pt x="392" y="200"/>
                    <a:pt x="391" y="200"/>
                    <a:pt x="389" y="199"/>
                  </a:cubicBezTo>
                  <a:cubicBezTo>
                    <a:pt x="385" y="199"/>
                    <a:pt x="381" y="198"/>
                    <a:pt x="380" y="196"/>
                  </a:cubicBezTo>
                  <a:cubicBezTo>
                    <a:pt x="378" y="195"/>
                    <a:pt x="377" y="192"/>
                    <a:pt x="377" y="188"/>
                  </a:cubicBezTo>
                  <a:cubicBezTo>
                    <a:pt x="377" y="182"/>
                    <a:pt x="377" y="182"/>
                    <a:pt x="377" y="182"/>
                  </a:cubicBezTo>
                  <a:cubicBezTo>
                    <a:pt x="377" y="178"/>
                    <a:pt x="377" y="178"/>
                    <a:pt x="377" y="178"/>
                  </a:cubicBezTo>
                  <a:cubicBezTo>
                    <a:pt x="377" y="117"/>
                    <a:pt x="377" y="117"/>
                    <a:pt x="377" y="117"/>
                  </a:cubicBezTo>
                  <a:cubicBezTo>
                    <a:pt x="377" y="115"/>
                    <a:pt x="377" y="113"/>
                    <a:pt x="378" y="113"/>
                  </a:cubicBezTo>
                  <a:cubicBezTo>
                    <a:pt x="379" y="113"/>
                    <a:pt x="379" y="113"/>
                    <a:pt x="380" y="114"/>
                  </a:cubicBezTo>
                  <a:cubicBezTo>
                    <a:pt x="380" y="115"/>
                    <a:pt x="380" y="115"/>
                    <a:pt x="380" y="115"/>
                  </a:cubicBezTo>
                  <a:cubicBezTo>
                    <a:pt x="456" y="201"/>
                    <a:pt x="456" y="201"/>
                    <a:pt x="456" y="201"/>
                  </a:cubicBezTo>
                  <a:cubicBezTo>
                    <a:pt x="458" y="203"/>
                    <a:pt x="458" y="203"/>
                    <a:pt x="458" y="203"/>
                  </a:cubicBezTo>
                  <a:cubicBezTo>
                    <a:pt x="458" y="204"/>
                    <a:pt x="459" y="204"/>
                    <a:pt x="460" y="204"/>
                  </a:cubicBezTo>
                  <a:cubicBezTo>
                    <a:pt x="461" y="204"/>
                    <a:pt x="462" y="203"/>
                    <a:pt x="462" y="202"/>
                  </a:cubicBezTo>
                  <a:cubicBezTo>
                    <a:pt x="463" y="200"/>
                    <a:pt x="463" y="196"/>
                    <a:pt x="463" y="190"/>
                  </a:cubicBezTo>
                  <a:cubicBezTo>
                    <a:pt x="463" y="115"/>
                    <a:pt x="463" y="115"/>
                    <a:pt x="463" y="115"/>
                  </a:cubicBezTo>
                  <a:cubicBezTo>
                    <a:pt x="463" y="109"/>
                    <a:pt x="463" y="109"/>
                    <a:pt x="463" y="109"/>
                  </a:cubicBezTo>
                  <a:close/>
                  <a:moveTo>
                    <a:pt x="512" y="88"/>
                  </a:moveTo>
                  <a:cubicBezTo>
                    <a:pt x="513" y="87"/>
                    <a:pt x="515" y="87"/>
                    <a:pt x="519" y="87"/>
                  </a:cubicBezTo>
                  <a:cubicBezTo>
                    <a:pt x="533" y="87"/>
                    <a:pt x="533" y="87"/>
                    <a:pt x="533" y="87"/>
                  </a:cubicBezTo>
                  <a:cubicBezTo>
                    <a:pt x="542" y="87"/>
                    <a:pt x="548" y="87"/>
                    <a:pt x="552" y="88"/>
                  </a:cubicBezTo>
                  <a:cubicBezTo>
                    <a:pt x="555" y="89"/>
                    <a:pt x="558" y="91"/>
                    <a:pt x="559" y="94"/>
                  </a:cubicBezTo>
                  <a:cubicBezTo>
                    <a:pt x="559" y="95"/>
                    <a:pt x="560" y="97"/>
                    <a:pt x="560" y="99"/>
                  </a:cubicBezTo>
                  <a:cubicBezTo>
                    <a:pt x="560" y="101"/>
                    <a:pt x="560" y="101"/>
                    <a:pt x="560" y="101"/>
                  </a:cubicBezTo>
                  <a:cubicBezTo>
                    <a:pt x="560" y="103"/>
                    <a:pt x="560" y="104"/>
                    <a:pt x="562" y="104"/>
                  </a:cubicBezTo>
                  <a:cubicBezTo>
                    <a:pt x="563" y="104"/>
                    <a:pt x="563" y="104"/>
                    <a:pt x="564" y="103"/>
                  </a:cubicBezTo>
                  <a:cubicBezTo>
                    <a:pt x="564" y="102"/>
                    <a:pt x="564" y="100"/>
                    <a:pt x="564" y="96"/>
                  </a:cubicBezTo>
                  <a:cubicBezTo>
                    <a:pt x="565" y="91"/>
                    <a:pt x="565" y="91"/>
                    <a:pt x="565" y="91"/>
                  </a:cubicBezTo>
                  <a:cubicBezTo>
                    <a:pt x="565" y="87"/>
                    <a:pt x="565" y="85"/>
                    <a:pt x="566" y="84"/>
                  </a:cubicBezTo>
                  <a:cubicBezTo>
                    <a:pt x="566" y="83"/>
                    <a:pt x="566" y="82"/>
                    <a:pt x="566" y="82"/>
                  </a:cubicBezTo>
                  <a:cubicBezTo>
                    <a:pt x="566" y="80"/>
                    <a:pt x="565" y="79"/>
                    <a:pt x="563" y="79"/>
                  </a:cubicBezTo>
                  <a:cubicBezTo>
                    <a:pt x="562" y="79"/>
                    <a:pt x="561" y="79"/>
                    <a:pt x="559" y="80"/>
                  </a:cubicBezTo>
                  <a:cubicBezTo>
                    <a:pt x="559" y="80"/>
                    <a:pt x="556" y="80"/>
                    <a:pt x="553" y="80"/>
                  </a:cubicBezTo>
                  <a:cubicBezTo>
                    <a:pt x="540" y="81"/>
                    <a:pt x="540" y="81"/>
                    <a:pt x="540" y="81"/>
                  </a:cubicBezTo>
                  <a:cubicBezTo>
                    <a:pt x="535" y="81"/>
                    <a:pt x="528" y="81"/>
                    <a:pt x="521" y="81"/>
                  </a:cubicBezTo>
                  <a:cubicBezTo>
                    <a:pt x="509" y="81"/>
                    <a:pt x="499" y="81"/>
                    <a:pt x="490" y="80"/>
                  </a:cubicBezTo>
                  <a:cubicBezTo>
                    <a:pt x="488" y="79"/>
                    <a:pt x="486" y="79"/>
                    <a:pt x="484" y="79"/>
                  </a:cubicBezTo>
                  <a:cubicBezTo>
                    <a:pt x="482" y="79"/>
                    <a:pt x="480" y="80"/>
                    <a:pt x="480" y="82"/>
                  </a:cubicBezTo>
                  <a:cubicBezTo>
                    <a:pt x="480" y="83"/>
                    <a:pt x="481" y="83"/>
                    <a:pt x="483" y="83"/>
                  </a:cubicBezTo>
                  <a:cubicBezTo>
                    <a:pt x="488" y="83"/>
                    <a:pt x="492" y="85"/>
                    <a:pt x="494" y="88"/>
                  </a:cubicBezTo>
                  <a:cubicBezTo>
                    <a:pt x="496" y="91"/>
                    <a:pt x="497" y="96"/>
                    <a:pt x="497" y="105"/>
                  </a:cubicBezTo>
                  <a:cubicBezTo>
                    <a:pt x="497" y="180"/>
                    <a:pt x="497" y="180"/>
                    <a:pt x="497" y="180"/>
                  </a:cubicBezTo>
                  <a:cubicBezTo>
                    <a:pt x="496" y="186"/>
                    <a:pt x="496" y="186"/>
                    <a:pt x="496" y="186"/>
                  </a:cubicBezTo>
                  <a:cubicBezTo>
                    <a:pt x="496" y="193"/>
                    <a:pt x="494" y="198"/>
                    <a:pt x="490" y="199"/>
                  </a:cubicBezTo>
                  <a:cubicBezTo>
                    <a:pt x="487" y="200"/>
                    <a:pt x="487" y="200"/>
                    <a:pt x="487" y="200"/>
                  </a:cubicBezTo>
                  <a:cubicBezTo>
                    <a:pt x="485" y="200"/>
                    <a:pt x="484" y="201"/>
                    <a:pt x="484" y="202"/>
                  </a:cubicBezTo>
                  <a:cubicBezTo>
                    <a:pt x="484" y="203"/>
                    <a:pt x="485" y="204"/>
                    <a:pt x="487" y="204"/>
                  </a:cubicBezTo>
                  <a:cubicBezTo>
                    <a:pt x="488" y="204"/>
                    <a:pt x="490" y="204"/>
                    <a:pt x="492" y="203"/>
                  </a:cubicBezTo>
                  <a:cubicBezTo>
                    <a:pt x="496" y="202"/>
                    <a:pt x="503" y="202"/>
                    <a:pt x="514" y="202"/>
                  </a:cubicBezTo>
                  <a:cubicBezTo>
                    <a:pt x="521" y="202"/>
                    <a:pt x="531" y="203"/>
                    <a:pt x="542" y="204"/>
                  </a:cubicBezTo>
                  <a:cubicBezTo>
                    <a:pt x="545" y="204"/>
                    <a:pt x="547" y="204"/>
                    <a:pt x="549" y="204"/>
                  </a:cubicBezTo>
                  <a:cubicBezTo>
                    <a:pt x="557" y="204"/>
                    <a:pt x="564" y="201"/>
                    <a:pt x="569" y="194"/>
                  </a:cubicBezTo>
                  <a:cubicBezTo>
                    <a:pt x="573" y="189"/>
                    <a:pt x="575" y="185"/>
                    <a:pt x="575" y="181"/>
                  </a:cubicBezTo>
                  <a:cubicBezTo>
                    <a:pt x="575" y="179"/>
                    <a:pt x="575" y="178"/>
                    <a:pt x="574" y="178"/>
                  </a:cubicBezTo>
                  <a:cubicBezTo>
                    <a:pt x="573" y="178"/>
                    <a:pt x="572" y="179"/>
                    <a:pt x="572" y="180"/>
                  </a:cubicBezTo>
                  <a:cubicBezTo>
                    <a:pt x="565" y="190"/>
                    <a:pt x="550" y="196"/>
                    <a:pt x="527" y="196"/>
                  </a:cubicBezTo>
                  <a:cubicBezTo>
                    <a:pt x="519" y="196"/>
                    <a:pt x="515" y="195"/>
                    <a:pt x="513" y="194"/>
                  </a:cubicBezTo>
                  <a:cubicBezTo>
                    <a:pt x="511" y="193"/>
                    <a:pt x="510" y="189"/>
                    <a:pt x="510" y="184"/>
                  </a:cubicBezTo>
                  <a:cubicBezTo>
                    <a:pt x="510" y="151"/>
                    <a:pt x="510" y="151"/>
                    <a:pt x="510" y="151"/>
                  </a:cubicBezTo>
                  <a:cubicBezTo>
                    <a:pt x="510" y="149"/>
                    <a:pt x="510" y="149"/>
                    <a:pt x="510" y="149"/>
                  </a:cubicBezTo>
                  <a:cubicBezTo>
                    <a:pt x="510" y="147"/>
                    <a:pt x="511" y="146"/>
                    <a:pt x="512" y="145"/>
                  </a:cubicBezTo>
                  <a:cubicBezTo>
                    <a:pt x="513" y="144"/>
                    <a:pt x="514" y="144"/>
                    <a:pt x="517" y="144"/>
                  </a:cubicBezTo>
                  <a:cubicBezTo>
                    <a:pt x="537" y="144"/>
                    <a:pt x="537" y="144"/>
                    <a:pt x="537" y="144"/>
                  </a:cubicBezTo>
                  <a:cubicBezTo>
                    <a:pt x="542" y="144"/>
                    <a:pt x="546" y="145"/>
                    <a:pt x="548" y="146"/>
                  </a:cubicBezTo>
                  <a:cubicBezTo>
                    <a:pt x="550" y="148"/>
                    <a:pt x="552" y="150"/>
                    <a:pt x="552" y="154"/>
                  </a:cubicBezTo>
                  <a:cubicBezTo>
                    <a:pt x="553" y="157"/>
                    <a:pt x="553" y="157"/>
                    <a:pt x="553" y="157"/>
                  </a:cubicBezTo>
                  <a:cubicBezTo>
                    <a:pt x="553" y="158"/>
                    <a:pt x="554" y="159"/>
                    <a:pt x="555" y="159"/>
                  </a:cubicBezTo>
                  <a:cubicBezTo>
                    <a:pt x="556" y="159"/>
                    <a:pt x="557" y="158"/>
                    <a:pt x="557" y="157"/>
                  </a:cubicBezTo>
                  <a:cubicBezTo>
                    <a:pt x="557" y="156"/>
                    <a:pt x="557" y="155"/>
                    <a:pt x="557" y="154"/>
                  </a:cubicBezTo>
                  <a:cubicBezTo>
                    <a:pt x="556" y="150"/>
                    <a:pt x="556" y="147"/>
                    <a:pt x="556" y="143"/>
                  </a:cubicBezTo>
                  <a:cubicBezTo>
                    <a:pt x="556" y="138"/>
                    <a:pt x="556" y="133"/>
                    <a:pt x="557" y="127"/>
                  </a:cubicBezTo>
                  <a:cubicBezTo>
                    <a:pt x="557" y="127"/>
                    <a:pt x="557" y="126"/>
                    <a:pt x="557" y="125"/>
                  </a:cubicBezTo>
                  <a:cubicBezTo>
                    <a:pt x="557" y="124"/>
                    <a:pt x="556" y="123"/>
                    <a:pt x="555" y="123"/>
                  </a:cubicBezTo>
                  <a:cubicBezTo>
                    <a:pt x="554" y="123"/>
                    <a:pt x="553" y="124"/>
                    <a:pt x="553" y="125"/>
                  </a:cubicBezTo>
                  <a:cubicBezTo>
                    <a:pt x="552" y="129"/>
                    <a:pt x="551" y="132"/>
                    <a:pt x="550" y="133"/>
                  </a:cubicBezTo>
                  <a:cubicBezTo>
                    <a:pt x="549" y="134"/>
                    <a:pt x="547" y="135"/>
                    <a:pt x="544" y="135"/>
                  </a:cubicBezTo>
                  <a:cubicBezTo>
                    <a:pt x="540" y="136"/>
                    <a:pt x="536" y="136"/>
                    <a:pt x="529" y="136"/>
                  </a:cubicBezTo>
                  <a:cubicBezTo>
                    <a:pt x="516" y="136"/>
                    <a:pt x="516" y="136"/>
                    <a:pt x="516" y="136"/>
                  </a:cubicBezTo>
                  <a:cubicBezTo>
                    <a:pt x="513" y="136"/>
                    <a:pt x="511" y="136"/>
                    <a:pt x="511" y="136"/>
                  </a:cubicBezTo>
                  <a:cubicBezTo>
                    <a:pt x="510" y="135"/>
                    <a:pt x="510" y="133"/>
                    <a:pt x="510" y="131"/>
                  </a:cubicBezTo>
                  <a:cubicBezTo>
                    <a:pt x="510" y="95"/>
                    <a:pt x="510" y="95"/>
                    <a:pt x="510" y="95"/>
                  </a:cubicBezTo>
                  <a:cubicBezTo>
                    <a:pt x="510" y="91"/>
                    <a:pt x="511" y="89"/>
                    <a:pt x="512" y="88"/>
                  </a:cubicBezTo>
                  <a:close/>
                  <a:moveTo>
                    <a:pt x="603" y="87"/>
                  </a:moveTo>
                  <a:cubicBezTo>
                    <a:pt x="596" y="93"/>
                    <a:pt x="593" y="101"/>
                    <a:pt x="593" y="111"/>
                  </a:cubicBezTo>
                  <a:cubicBezTo>
                    <a:pt x="593" y="119"/>
                    <a:pt x="595" y="126"/>
                    <a:pt x="601" y="132"/>
                  </a:cubicBezTo>
                  <a:cubicBezTo>
                    <a:pt x="606" y="137"/>
                    <a:pt x="616" y="142"/>
                    <a:pt x="629" y="147"/>
                  </a:cubicBezTo>
                  <a:cubicBezTo>
                    <a:pt x="642" y="151"/>
                    <a:pt x="649" y="154"/>
                    <a:pt x="652" y="157"/>
                  </a:cubicBezTo>
                  <a:cubicBezTo>
                    <a:pt x="657" y="161"/>
                    <a:pt x="660" y="167"/>
                    <a:pt x="660" y="173"/>
                  </a:cubicBezTo>
                  <a:cubicBezTo>
                    <a:pt x="660" y="180"/>
                    <a:pt x="657" y="186"/>
                    <a:pt x="651" y="191"/>
                  </a:cubicBezTo>
                  <a:cubicBezTo>
                    <a:pt x="646" y="196"/>
                    <a:pt x="639" y="198"/>
                    <a:pt x="631" y="198"/>
                  </a:cubicBezTo>
                  <a:cubicBezTo>
                    <a:pt x="623" y="198"/>
                    <a:pt x="615" y="196"/>
                    <a:pt x="608" y="191"/>
                  </a:cubicBezTo>
                  <a:cubicBezTo>
                    <a:pt x="601" y="186"/>
                    <a:pt x="597" y="179"/>
                    <a:pt x="595" y="172"/>
                  </a:cubicBezTo>
                  <a:cubicBezTo>
                    <a:pt x="594" y="169"/>
                    <a:pt x="593" y="168"/>
                    <a:pt x="592" y="168"/>
                  </a:cubicBezTo>
                  <a:cubicBezTo>
                    <a:pt x="591" y="168"/>
                    <a:pt x="590" y="168"/>
                    <a:pt x="590" y="170"/>
                  </a:cubicBezTo>
                  <a:cubicBezTo>
                    <a:pt x="590" y="172"/>
                    <a:pt x="591" y="176"/>
                    <a:pt x="592" y="182"/>
                  </a:cubicBezTo>
                  <a:cubicBezTo>
                    <a:pt x="594" y="187"/>
                    <a:pt x="594" y="189"/>
                    <a:pt x="595" y="190"/>
                  </a:cubicBezTo>
                  <a:cubicBezTo>
                    <a:pt x="595" y="193"/>
                    <a:pt x="596" y="195"/>
                    <a:pt x="596" y="196"/>
                  </a:cubicBezTo>
                  <a:cubicBezTo>
                    <a:pt x="596" y="197"/>
                    <a:pt x="597" y="198"/>
                    <a:pt x="598" y="198"/>
                  </a:cubicBezTo>
                  <a:cubicBezTo>
                    <a:pt x="601" y="200"/>
                    <a:pt x="605" y="202"/>
                    <a:pt x="610" y="203"/>
                  </a:cubicBezTo>
                  <a:cubicBezTo>
                    <a:pt x="616" y="204"/>
                    <a:pt x="621" y="205"/>
                    <a:pt x="626" y="205"/>
                  </a:cubicBezTo>
                  <a:cubicBezTo>
                    <a:pt x="638" y="205"/>
                    <a:pt x="649" y="201"/>
                    <a:pt x="657" y="194"/>
                  </a:cubicBezTo>
                  <a:cubicBezTo>
                    <a:pt x="665" y="187"/>
                    <a:pt x="669" y="178"/>
                    <a:pt x="669" y="167"/>
                  </a:cubicBezTo>
                  <a:cubicBezTo>
                    <a:pt x="669" y="150"/>
                    <a:pt x="658" y="139"/>
                    <a:pt x="636" y="131"/>
                  </a:cubicBezTo>
                  <a:cubicBezTo>
                    <a:pt x="625" y="128"/>
                    <a:pt x="617" y="125"/>
                    <a:pt x="615" y="124"/>
                  </a:cubicBezTo>
                  <a:cubicBezTo>
                    <a:pt x="612" y="122"/>
                    <a:pt x="609" y="120"/>
                    <a:pt x="607" y="117"/>
                  </a:cubicBezTo>
                  <a:cubicBezTo>
                    <a:pt x="604" y="113"/>
                    <a:pt x="602" y="109"/>
                    <a:pt x="602" y="104"/>
                  </a:cubicBezTo>
                  <a:cubicBezTo>
                    <a:pt x="602" y="98"/>
                    <a:pt x="605" y="94"/>
                    <a:pt x="609" y="90"/>
                  </a:cubicBezTo>
                  <a:cubicBezTo>
                    <a:pt x="613" y="86"/>
                    <a:pt x="618" y="84"/>
                    <a:pt x="625" y="84"/>
                  </a:cubicBezTo>
                  <a:cubicBezTo>
                    <a:pt x="633" y="84"/>
                    <a:pt x="640" y="86"/>
                    <a:pt x="647" y="90"/>
                  </a:cubicBezTo>
                  <a:cubicBezTo>
                    <a:pt x="653" y="95"/>
                    <a:pt x="658" y="100"/>
                    <a:pt x="660" y="106"/>
                  </a:cubicBezTo>
                  <a:cubicBezTo>
                    <a:pt x="661" y="109"/>
                    <a:pt x="662" y="111"/>
                    <a:pt x="663" y="111"/>
                  </a:cubicBezTo>
                  <a:cubicBezTo>
                    <a:pt x="664" y="111"/>
                    <a:pt x="665" y="110"/>
                    <a:pt x="665" y="108"/>
                  </a:cubicBezTo>
                  <a:cubicBezTo>
                    <a:pt x="665" y="107"/>
                    <a:pt x="665" y="106"/>
                    <a:pt x="664" y="104"/>
                  </a:cubicBezTo>
                  <a:cubicBezTo>
                    <a:pt x="663" y="95"/>
                    <a:pt x="663" y="95"/>
                    <a:pt x="663" y="95"/>
                  </a:cubicBezTo>
                  <a:cubicBezTo>
                    <a:pt x="662" y="90"/>
                    <a:pt x="662" y="87"/>
                    <a:pt x="662" y="86"/>
                  </a:cubicBezTo>
                  <a:cubicBezTo>
                    <a:pt x="662" y="83"/>
                    <a:pt x="661" y="81"/>
                    <a:pt x="659" y="82"/>
                  </a:cubicBezTo>
                  <a:cubicBezTo>
                    <a:pt x="659" y="82"/>
                    <a:pt x="659" y="82"/>
                    <a:pt x="658" y="82"/>
                  </a:cubicBezTo>
                  <a:cubicBezTo>
                    <a:pt x="657" y="83"/>
                    <a:pt x="657" y="83"/>
                    <a:pt x="657" y="83"/>
                  </a:cubicBezTo>
                  <a:cubicBezTo>
                    <a:pt x="656" y="84"/>
                    <a:pt x="656" y="84"/>
                    <a:pt x="655" y="84"/>
                  </a:cubicBezTo>
                  <a:cubicBezTo>
                    <a:pt x="655" y="84"/>
                    <a:pt x="654" y="84"/>
                    <a:pt x="653" y="84"/>
                  </a:cubicBezTo>
                  <a:cubicBezTo>
                    <a:pt x="647" y="81"/>
                    <a:pt x="647" y="81"/>
                    <a:pt x="647" y="81"/>
                  </a:cubicBezTo>
                  <a:cubicBezTo>
                    <a:pt x="643" y="79"/>
                    <a:pt x="638" y="78"/>
                    <a:pt x="631" y="78"/>
                  </a:cubicBezTo>
                  <a:cubicBezTo>
                    <a:pt x="620" y="78"/>
                    <a:pt x="611" y="81"/>
                    <a:pt x="603" y="87"/>
                  </a:cubicBezTo>
                  <a:close/>
                  <a:moveTo>
                    <a:pt x="700" y="87"/>
                  </a:moveTo>
                  <a:cubicBezTo>
                    <a:pt x="692" y="93"/>
                    <a:pt x="689" y="101"/>
                    <a:pt x="689" y="111"/>
                  </a:cubicBezTo>
                  <a:cubicBezTo>
                    <a:pt x="689" y="119"/>
                    <a:pt x="692" y="126"/>
                    <a:pt x="697" y="132"/>
                  </a:cubicBezTo>
                  <a:cubicBezTo>
                    <a:pt x="703" y="137"/>
                    <a:pt x="712" y="142"/>
                    <a:pt x="725" y="147"/>
                  </a:cubicBezTo>
                  <a:cubicBezTo>
                    <a:pt x="738" y="151"/>
                    <a:pt x="746" y="154"/>
                    <a:pt x="748" y="157"/>
                  </a:cubicBezTo>
                  <a:cubicBezTo>
                    <a:pt x="754" y="161"/>
                    <a:pt x="756" y="167"/>
                    <a:pt x="756" y="173"/>
                  </a:cubicBezTo>
                  <a:cubicBezTo>
                    <a:pt x="756" y="180"/>
                    <a:pt x="753" y="186"/>
                    <a:pt x="748" y="191"/>
                  </a:cubicBezTo>
                  <a:cubicBezTo>
                    <a:pt x="742" y="196"/>
                    <a:pt x="735" y="198"/>
                    <a:pt x="727" y="198"/>
                  </a:cubicBezTo>
                  <a:cubicBezTo>
                    <a:pt x="719" y="198"/>
                    <a:pt x="711" y="196"/>
                    <a:pt x="704" y="191"/>
                  </a:cubicBezTo>
                  <a:cubicBezTo>
                    <a:pt x="698" y="186"/>
                    <a:pt x="693" y="179"/>
                    <a:pt x="691" y="172"/>
                  </a:cubicBezTo>
                  <a:cubicBezTo>
                    <a:pt x="690" y="169"/>
                    <a:pt x="689" y="168"/>
                    <a:pt x="688" y="168"/>
                  </a:cubicBezTo>
                  <a:cubicBezTo>
                    <a:pt x="687" y="168"/>
                    <a:pt x="686" y="168"/>
                    <a:pt x="686" y="170"/>
                  </a:cubicBezTo>
                  <a:cubicBezTo>
                    <a:pt x="686" y="172"/>
                    <a:pt x="687" y="176"/>
                    <a:pt x="688" y="182"/>
                  </a:cubicBezTo>
                  <a:cubicBezTo>
                    <a:pt x="690" y="187"/>
                    <a:pt x="691" y="189"/>
                    <a:pt x="691" y="190"/>
                  </a:cubicBezTo>
                  <a:cubicBezTo>
                    <a:pt x="691" y="193"/>
                    <a:pt x="692" y="195"/>
                    <a:pt x="692" y="196"/>
                  </a:cubicBezTo>
                  <a:cubicBezTo>
                    <a:pt x="693" y="197"/>
                    <a:pt x="693" y="198"/>
                    <a:pt x="694" y="198"/>
                  </a:cubicBezTo>
                  <a:cubicBezTo>
                    <a:pt x="697" y="200"/>
                    <a:pt x="701" y="202"/>
                    <a:pt x="707" y="203"/>
                  </a:cubicBezTo>
                  <a:cubicBezTo>
                    <a:pt x="712" y="204"/>
                    <a:pt x="717" y="205"/>
                    <a:pt x="722" y="205"/>
                  </a:cubicBezTo>
                  <a:cubicBezTo>
                    <a:pt x="734" y="205"/>
                    <a:pt x="745" y="201"/>
                    <a:pt x="753" y="194"/>
                  </a:cubicBezTo>
                  <a:cubicBezTo>
                    <a:pt x="761" y="187"/>
                    <a:pt x="765" y="178"/>
                    <a:pt x="765" y="167"/>
                  </a:cubicBezTo>
                  <a:cubicBezTo>
                    <a:pt x="765" y="150"/>
                    <a:pt x="754" y="139"/>
                    <a:pt x="732" y="131"/>
                  </a:cubicBezTo>
                  <a:cubicBezTo>
                    <a:pt x="721" y="128"/>
                    <a:pt x="714" y="125"/>
                    <a:pt x="711" y="124"/>
                  </a:cubicBezTo>
                  <a:cubicBezTo>
                    <a:pt x="708" y="122"/>
                    <a:pt x="705" y="120"/>
                    <a:pt x="703" y="117"/>
                  </a:cubicBezTo>
                  <a:cubicBezTo>
                    <a:pt x="700" y="113"/>
                    <a:pt x="699" y="109"/>
                    <a:pt x="699" y="104"/>
                  </a:cubicBezTo>
                  <a:cubicBezTo>
                    <a:pt x="699" y="98"/>
                    <a:pt x="701" y="94"/>
                    <a:pt x="705" y="90"/>
                  </a:cubicBezTo>
                  <a:cubicBezTo>
                    <a:pt x="709" y="86"/>
                    <a:pt x="715" y="84"/>
                    <a:pt x="721" y="84"/>
                  </a:cubicBezTo>
                  <a:cubicBezTo>
                    <a:pt x="729" y="84"/>
                    <a:pt x="736" y="86"/>
                    <a:pt x="743" y="90"/>
                  </a:cubicBezTo>
                  <a:cubicBezTo>
                    <a:pt x="750" y="95"/>
                    <a:pt x="754" y="100"/>
                    <a:pt x="756" y="106"/>
                  </a:cubicBezTo>
                  <a:cubicBezTo>
                    <a:pt x="757" y="109"/>
                    <a:pt x="758" y="111"/>
                    <a:pt x="759" y="111"/>
                  </a:cubicBezTo>
                  <a:cubicBezTo>
                    <a:pt x="760" y="111"/>
                    <a:pt x="761" y="110"/>
                    <a:pt x="761" y="108"/>
                  </a:cubicBezTo>
                  <a:cubicBezTo>
                    <a:pt x="761" y="107"/>
                    <a:pt x="761" y="106"/>
                    <a:pt x="760" y="104"/>
                  </a:cubicBezTo>
                  <a:cubicBezTo>
                    <a:pt x="759" y="95"/>
                    <a:pt x="759" y="95"/>
                    <a:pt x="759" y="95"/>
                  </a:cubicBezTo>
                  <a:cubicBezTo>
                    <a:pt x="758" y="90"/>
                    <a:pt x="758" y="87"/>
                    <a:pt x="758" y="86"/>
                  </a:cubicBezTo>
                  <a:cubicBezTo>
                    <a:pt x="758" y="83"/>
                    <a:pt x="757" y="81"/>
                    <a:pt x="756" y="82"/>
                  </a:cubicBezTo>
                  <a:cubicBezTo>
                    <a:pt x="755" y="82"/>
                    <a:pt x="755" y="82"/>
                    <a:pt x="755" y="82"/>
                  </a:cubicBezTo>
                  <a:cubicBezTo>
                    <a:pt x="753" y="83"/>
                    <a:pt x="753" y="83"/>
                    <a:pt x="753" y="83"/>
                  </a:cubicBezTo>
                  <a:cubicBezTo>
                    <a:pt x="753" y="84"/>
                    <a:pt x="752" y="84"/>
                    <a:pt x="751" y="84"/>
                  </a:cubicBezTo>
                  <a:cubicBezTo>
                    <a:pt x="751" y="84"/>
                    <a:pt x="750" y="84"/>
                    <a:pt x="750" y="84"/>
                  </a:cubicBezTo>
                  <a:cubicBezTo>
                    <a:pt x="743" y="81"/>
                    <a:pt x="743" y="81"/>
                    <a:pt x="743" y="81"/>
                  </a:cubicBezTo>
                  <a:cubicBezTo>
                    <a:pt x="739" y="79"/>
                    <a:pt x="734" y="78"/>
                    <a:pt x="727" y="78"/>
                  </a:cubicBezTo>
                  <a:cubicBezTo>
                    <a:pt x="716" y="78"/>
                    <a:pt x="707" y="81"/>
                    <a:pt x="700" y="87"/>
                  </a:cubicBezTo>
                  <a:close/>
                  <a:moveTo>
                    <a:pt x="808" y="88"/>
                  </a:moveTo>
                  <a:cubicBezTo>
                    <a:pt x="809" y="87"/>
                    <a:pt x="812" y="87"/>
                    <a:pt x="815" y="87"/>
                  </a:cubicBezTo>
                  <a:cubicBezTo>
                    <a:pt x="829" y="87"/>
                    <a:pt x="829" y="87"/>
                    <a:pt x="829" y="87"/>
                  </a:cubicBezTo>
                  <a:cubicBezTo>
                    <a:pt x="838" y="87"/>
                    <a:pt x="845" y="87"/>
                    <a:pt x="848" y="88"/>
                  </a:cubicBezTo>
                  <a:cubicBezTo>
                    <a:pt x="852" y="89"/>
                    <a:pt x="854" y="91"/>
                    <a:pt x="855" y="94"/>
                  </a:cubicBezTo>
                  <a:cubicBezTo>
                    <a:pt x="856" y="95"/>
                    <a:pt x="856" y="97"/>
                    <a:pt x="856" y="99"/>
                  </a:cubicBezTo>
                  <a:cubicBezTo>
                    <a:pt x="856" y="101"/>
                    <a:pt x="856" y="101"/>
                    <a:pt x="856" y="101"/>
                  </a:cubicBezTo>
                  <a:cubicBezTo>
                    <a:pt x="856" y="103"/>
                    <a:pt x="857" y="104"/>
                    <a:pt x="858" y="104"/>
                  </a:cubicBezTo>
                  <a:cubicBezTo>
                    <a:pt x="859" y="104"/>
                    <a:pt x="860" y="104"/>
                    <a:pt x="860" y="103"/>
                  </a:cubicBezTo>
                  <a:cubicBezTo>
                    <a:pt x="860" y="102"/>
                    <a:pt x="860" y="100"/>
                    <a:pt x="861" y="96"/>
                  </a:cubicBezTo>
                  <a:cubicBezTo>
                    <a:pt x="861" y="91"/>
                    <a:pt x="861" y="91"/>
                    <a:pt x="861" y="91"/>
                  </a:cubicBezTo>
                  <a:cubicBezTo>
                    <a:pt x="861" y="87"/>
                    <a:pt x="862" y="85"/>
                    <a:pt x="862" y="84"/>
                  </a:cubicBezTo>
                  <a:cubicBezTo>
                    <a:pt x="862" y="83"/>
                    <a:pt x="862" y="82"/>
                    <a:pt x="862" y="82"/>
                  </a:cubicBezTo>
                  <a:cubicBezTo>
                    <a:pt x="862" y="80"/>
                    <a:pt x="861" y="79"/>
                    <a:pt x="859" y="79"/>
                  </a:cubicBezTo>
                  <a:cubicBezTo>
                    <a:pt x="858" y="79"/>
                    <a:pt x="857" y="79"/>
                    <a:pt x="856" y="80"/>
                  </a:cubicBezTo>
                  <a:cubicBezTo>
                    <a:pt x="855" y="80"/>
                    <a:pt x="853" y="80"/>
                    <a:pt x="849" y="80"/>
                  </a:cubicBezTo>
                  <a:cubicBezTo>
                    <a:pt x="837" y="81"/>
                    <a:pt x="837" y="81"/>
                    <a:pt x="837" y="81"/>
                  </a:cubicBezTo>
                  <a:cubicBezTo>
                    <a:pt x="831" y="81"/>
                    <a:pt x="824" y="81"/>
                    <a:pt x="817" y="81"/>
                  </a:cubicBezTo>
                  <a:cubicBezTo>
                    <a:pt x="805" y="81"/>
                    <a:pt x="795" y="81"/>
                    <a:pt x="787" y="80"/>
                  </a:cubicBezTo>
                  <a:cubicBezTo>
                    <a:pt x="784" y="79"/>
                    <a:pt x="782" y="79"/>
                    <a:pt x="781" y="79"/>
                  </a:cubicBezTo>
                  <a:cubicBezTo>
                    <a:pt x="778" y="79"/>
                    <a:pt x="777" y="80"/>
                    <a:pt x="777" y="82"/>
                  </a:cubicBezTo>
                  <a:cubicBezTo>
                    <a:pt x="777" y="83"/>
                    <a:pt x="777" y="83"/>
                    <a:pt x="779" y="83"/>
                  </a:cubicBezTo>
                  <a:cubicBezTo>
                    <a:pt x="785" y="83"/>
                    <a:pt x="788" y="85"/>
                    <a:pt x="790" y="88"/>
                  </a:cubicBezTo>
                  <a:cubicBezTo>
                    <a:pt x="792" y="91"/>
                    <a:pt x="793" y="96"/>
                    <a:pt x="793" y="105"/>
                  </a:cubicBezTo>
                  <a:cubicBezTo>
                    <a:pt x="793" y="180"/>
                    <a:pt x="793" y="180"/>
                    <a:pt x="793" y="180"/>
                  </a:cubicBezTo>
                  <a:cubicBezTo>
                    <a:pt x="793" y="186"/>
                    <a:pt x="793" y="186"/>
                    <a:pt x="793" y="186"/>
                  </a:cubicBezTo>
                  <a:cubicBezTo>
                    <a:pt x="793" y="193"/>
                    <a:pt x="791" y="198"/>
                    <a:pt x="786" y="199"/>
                  </a:cubicBezTo>
                  <a:cubicBezTo>
                    <a:pt x="783" y="200"/>
                    <a:pt x="783" y="200"/>
                    <a:pt x="783" y="200"/>
                  </a:cubicBezTo>
                  <a:cubicBezTo>
                    <a:pt x="781" y="200"/>
                    <a:pt x="781" y="201"/>
                    <a:pt x="781" y="202"/>
                  </a:cubicBezTo>
                  <a:cubicBezTo>
                    <a:pt x="781" y="203"/>
                    <a:pt x="782" y="204"/>
                    <a:pt x="783" y="204"/>
                  </a:cubicBezTo>
                  <a:cubicBezTo>
                    <a:pt x="784" y="204"/>
                    <a:pt x="786" y="204"/>
                    <a:pt x="788" y="203"/>
                  </a:cubicBezTo>
                  <a:cubicBezTo>
                    <a:pt x="792" y="202"/>
                    <a:pt x="800" y="202"/>
                    <a:pt x="810" y="202"/>
                  </a:cubicBezTo>
                  <a:cubicBezTo>
                    <a:pt x="818" y="202"/>
                    <a:pt x="827" y="203"/>
                    <a:pt x="838" y="204"/>
                  </a:cubicBezTo>
                  <a:cubicBezTo>
                    <a:pt x="841" y="204"/>
                    <a:pt x="844" y="204"/>
                    <a:pt x="845" y="204"/>
                  </a:cubicBezTo>
                  <a:cubicBezTo>
                    <a:pt x="853" y="204"/>
                    <a:pt x="860" y="201"/>
                    <a:pt x="865" y="194"/>
                  </a:cubicBezTo>
                  <a:cubicBezTo>
                    <a:pt x="870" y="189"/>
                    <a:pt x="872" y="185"/>
                    <a:pt x="872" y="181"/>
                  </a:cubicBezTo>
                  <a:cubicBezTo>
                    <a:pt x="872" y="179"/>
                    <a:pt x="871" y="178"/>
                    <a:pt x="870" y="178"/>
                  </a:cubicBezTo>
                  <a:cubicBezTo>
                    <a:pt x="869" y="178"/>
                    <a:pt x="869" y="179"/>
                    <a:pt x="868" y="180"/>
                  </a:cubicBezTo>
                  <a:cubicBezTo>
                    <a:pt x="861" y="190"/>
                    <a:pt x="846" y="196"/>
                    <a:pt x="823" y="196"/>
                  </a:cubicBezTo>
                  <a:cubicBezTo>
                    <a:pt x="816" y="196"/>
                    <a:pt x="811" y="195"/>
                    <a:pt x="809" y="194"/>
                  </a:cubicBezTo>
                  <a:cubicBezTo>
                    <a:pt x="807" y="193"/>
                    <a:pt x="807" y="189"/>
                    <a:pt x="807" y="184"/>
                  </a:cubicBezTo>
                  <a:cubicBezTo>
                    <a:pt x="807" y="151"/>
                    <a:pt x="807" y="151"/>
                    <a:pt x="807" y="151"/>
                  </a:cubicBezTo>
                  <a:cubicBezTo>
                    <a:pt x="806" y="149"/>
                    <a:pt x="806" y="149"/>
                    <a:pt x="806" y="149"/>
                  </a:cubicBezTo>
                  <a:cubicBezTo>
                    <a:pt x="806" y="147"/>
                    <a:pt x="807" y="146"/>
                    <a:pt x="808" y="145"/>
                  </a:cubicBezTo>
                  <a:cubicBezTo>
                    <a:pt x="809" y="144"/>
                    <a:pt x="811" y="144"/>
                    <a:pt x="814" y="144"/>
                  </a:cubicBezTo>
                  <a:cubicBezTo>
                    <a:pt x="833" y="144"/>
                    <a:pt x="833" y="144"/>
                    <a:pt x="833" y="144"/>
                  </a:cubicBezTo>
                  <a:cubicBezTo>
                    <a:pt x="839" y="144"/>
                    <a:pt x="842" y="145"/>
                    <a:pt x="844" y="146"/>
                  </a:cubicBezTo>
                  <a:cubicBezTo>
                    <a:pt x="846" y="148"/>
                    <a:pt x="848" y="150"/>
                    <a:pt x="849" y="154"/>
                  </a:cubicBezTo>
                  <a:cubicBezTo>
                    <a:pt x="849" y="157"/>
                    <a:pt x="849" y="157"/>
                    <a:pt x="849" y="157"/>
                  </a:cubicBezTo>
                  <a:cubicBezTo>
                    <a:pt x="849" y="158"/>
                    <a:pt x="850" y="159"/>
                    <a:pt x="851" y="159"/>
                  </a:cubicBezTo>
                  <a:cubicBezTo>
                    <a:pt x="853" y="159"/>
                    <a:pt x="853" y="158"/>
                    <a:pt x="853" y="157"/>
                  </a:cubicBezTo>
                  <a:cubicBezTo>
                    <a:pt x="853" y="156"/>
                    <a:pt x="853" y="155"/>
                    <a:pt x="853" y="154"/>
                  </a:cubicBezTo>
                  <a:cubicBezTo>
                    <a:pt x="853" y="150"/>
                    <a:pt x="852" y="147"/>
                    <a:pt x="852" y="143"/>
                  </a:cubicBezTo>
                  <a:cubicBezTo>
                    <a:pt x="852" y="138"/>
                    <a:pt x="853" y="133"/>
                    <a:pt x="853" y="127"/>
                  </a:cubicBezTo>
                  <a:cubicBezTo>
                    <a:pt x="853" y="127"/>
                    <a:pt x="853" y="126"/>
                    <a:pt x="853" y="125"/>
                  </a:cubicBezTo>
                  <a:cubicBezTo>
                    <a:pt x="853" y="124"/>
                    <a:pt x="853" y="123"/>
                    <a:pt x="852" y="123"/>
                  </a:cubicBezTo>
                  <a:cubicBezTo>
                    <a:pt x="850" y="123"/>
                    <a:pt x="850" y="124"/>
                    <a:pt x="849" y="125"/>
                  </a:cubicBezTo>
                  <a:cubicBezTo>
                    <a:pt x="849" y="129"/>
                    <a:pt x="848" y="132"/>
                    <a:pt x="847" y="133"/>
                  </a:cubicBezTo>
                  <a:cubicBezTo>
                    <a:pt x="846" y="134"/>
                    <a:pt x="844" y="135"/>
                    <a:pt x="840" y="135"/>
                  </a:cubicBezTo>
                  <a:cubicBezTo>
                    <a:pt x="837" y="136"/>
                    <a:pt x="832" y="136"/>
                    <a:pt x="826" y="136"/>
                  </a:cubicBezTo>
                  <a:cubicBezTo>
                    <a:pt x="812" y="136"/>
                    <a:pt x="812" y="136"/>
                    <a:pt x="812" y="136"/>
                  </a:cubicBezTo>
                  <a:cubicBezTo>
                    <a:pt x="809" y="136"/>
                    <a:pt x="808" y="136"/>
                    <a:pt x="807" y="136"/>
                  </a:cubicBezTo>
                  <a:cubicBezTo>
                    <a:pt x="807" y="135"/>
                    <a:pt x="807" y="133"/>
                    <a:pt x="807" y="131"/>
                  </a:cubicBezTo>
                  <a:cubicBezTo>
                    <a:pt x="807" y="95"/>
                    <a:pt x="807" y="95"/>
                    <a:pt x="807" y="95"/>
                  </a:cubicBezTo>
                  <a:cubicBezTo>
                    <a:pt x="807" y="91"/>
                    <a:pt x="807" y="89"/>
                    <a:pt x="808" y="88"/>
                  </a:cubicBezTo>
                  <a:close/>
                  <a:moveTo>
                    <a:pt x="910" y="88"/>
                  </a:moveTo>
                  <a:cubicBezTo>
                    <a:pt x="912" y="87"/>
                    <a:pt x="914" y="87"/>
                    <a:pt x="918" y="87"/>
                  </a:cubicBezTo>
                  <a:cubicBezTo>
                    <a:pt x="932" y="87"/>
                    <a:pt x="932" y="87"/>
                    <a:pt x="932" y="87"/>
                  </a:cubicBezTo>
                  <a:cubicBezTo>
                    <a:pt x="941" y="87"/>
                    <a:pt x="947" y="87"/>
                    <a:pt x="951" y="88"/>
                  </a:cubicBezTo>
                  <a:cubicBezTo>
                    <a:pt x="954" y="89"/>
                    <a:pt x="956" y="91"/>
                    <a:pt x="957" y="94"/>
                  </a:cubicBezTo>
                  <a:cubicBezTo>
                    <a:pt x="958" y="95"/>
                    <a:pt x="959" y="97"/>
                    <a:pt x="959" y="99"/>
                  </a:cubicBezTo>
                  <a:cubicBezTo>
                    <a:pt x="959" y="101"/>
                    <a:pt x="959" y="101"/>
                    <a:pt x="959" y="101"/>
                  </a:cubicBezTo>
                  <a:cubicBezTo>
                    <a:pt x="959" y="103"/>
                    <a:pt x="959" y="104"/>
                    <a:pt x="960" y="104"/>
                  </a:cubicBezTo>
                  <a:cubicBezTo>
                    <a:pt x="961" y="104"/>
                    <a:pt x="962" y="104"/>
                    <a:pt x="962" y="103"/>
                  </a:cubicBezTo>
                  <a:cubicBezTo>
                    <a:pt x="963" y="102"/>
                    <a:pt x="963" y="100"/>
                    <a:pt x="963" y="96"/>
                  </a:cubicBezTo>
                  <a:cubicBezTo>
                    <a:pt x="964" y="91"/>
                    <a:pt x="964" y="91"/>
                    <a:pt x="964" y="91"/>
                  </a:cubicBezTo>
                  <a:cubicBezTo>
                    <a:pt x="964" y="87"/>
                    <a:pt x="964" y="85"/>
                    <a:pt x="964" y="84"/>
                  </a:cubicBezTo>
                  <a:cubicBezTo>
                    <a:pt x="964" y="83"/>
                    <a:pt x="965" y="82"/>
                    <a:pt x="965" y="82"/>
                  </a:cubicBezTo>
                  <a:cubicBezTo>
                    <a:pt x="965" y="80"/>
                    <a:pt x="964" y="79"/>
                    <a:pt x="962" y="79"/>
                  </a:cubicBezTo>
                  <a:cubicBezTo>
                    <a:pt x="961" y="79"/>
                    <a:pt x="960" y="79"/>
                    <a:pt x="958" y="80"/>
                  </a:cubicBezTo>
                  <a:cubicBezTo>
                    <a:pt x="957" y="80"/>
                    <a:pt x="955" y="80"/>
                    <a:pt x="952" y="80"/>
                  </a:cubicBezTo>
                  <a:cubicBezTo>
                    <a:pt x="939" y="81"/>
                    <a:pt x="939" y="81"/>
                    <a:pt x="939" y="81"/>
                  </a:cubicBezTo>
                  <a:cubicBezTo>
                    <a:pt x="933" y="81"/>
                    <a:pt x="927" y="81"/>
                    <a:pt x="920" y="81"/>
                  </a:cubicBezTo>
                  <a:cubicBezTo>
                    <a:pt x="908" y="81"/>
                    <a:pt x="897" y="81"/>
                    <a:pt x="889" y="80"/>
                  </a:cubicBezTo>
                  <a:cubicBezTo>
                    <a:pt x="886" y="79"/>
                    <a:pt x="884" y="79"/>
                    <a:pt x="883" y="79"/>
                  </a:cubicBezTo>
                  <a:cubicBezTo>
                    <a:pt x="880" y="79"/>
                    <a:pt x="879" y="80"/>
                    <a:pt x="879" y="82"/>
                  </a:cubicBezTo>
                  <a:cubicBezTo>
                    <a:pt x="879" y="83"/>
                    <a:pt x="880" y="83"/>
                    <a:pt x="881" y="83"/>
                  </a:cubicBezTo>
                  <a:cubicBezTo>
                    <a:pt x="887" y="83"/>
                    <a:pt x="891" y="85"/>
                    <a:pt x="892" y="88"/>
                  </a:cubicBezTo>
                  <a:cubicBezTo>
                    <a:pt x="894" y="91"/>
                    <a:pt x="895" y="96"/>
                    <a:pt x="895" y="105"/>
                  </a:cubicBezTo>
                  <a:cubicBezTo>
                    <a:pt x="895" y="180"/>
                    <a:pt x="895" y="180"/>
                    <a:pt x="895" y="180"/>
                  </a:cubicBezTo>
                  <a:cubicBezTo>
                    <a:pt x="895" y="186"/>
                    <a:pt x="895" y="186"/>
                    <a:pt x="895" y="186"/>
                  </a:cubicBezTo>
                  <a:cubicBezTo>
                    <a:pt x="895" y="193"/>
                    <a:pt x="893" y="198"/>
                    <a:pt x="889" y="199"/>
                  </a:cubicBezTo>
                  <a:cubicBezTo>
                    <a:pt x="885" y="200"/>
                    <a:pt x="885" y="200"/>
                    <a:pt x="885" y="200"/>
                  </a:cubicBezTo>
                  <a:cubicBezTo>
                    <a:pt x="884" y="200"/>
                    <a:pt x="883" y="201"/>
                    <a:pt x="883" y="202"/>
                  </a:cubicBezTo>
                  <a:cubicBezTo>
                    <a:pt x="883" y="203"/>
                    <a:pt x="884" y="204"/>
                    <a:pt x="886" y="204"/>
                  </a:cubicBezTo>
                  <a:cubicBezTo>
                    <a:pt x="887" y="204"/>
                    <a:pt x="888" y="204"/>
                    <a:pt x="890" y="203"/>
                  </a:cubicBezTo>
                  <a:cubicBezTo>
                    <a:pt x="895" y="202"/>
                    <a:pt x="902" y="202"/>
                    <a:pt x="913" y="202"/>
                  </a:cubicBezTo>
                  <a:cubicBezTo>
                    <a:pt x="920" y="202"/>
                    <a:pt x="929" y="203"/>
                    <a:pt x="941" y="204"/>
                  </a:cubicBezTo>
                  <a:cubicBezTo>
                    <a:pt x="944" y="204"/>
                    <a:pt x="946" y="204"/>
                    <a:pt x="948" y="204"/>
                  </a:cubicBezTo>
                  <a:cubicBezTo>
                    <a:pt x="956" y="204"/>
                    <a:pt x="962" y="201"/>
                    <a:pt x="968" y="194"/>
                  </a:cubicBezTo>
                  <a:cubicBezTo>
                    <a:pt x="972" y="189"/>
                    <a:pt x="974" y="185"/>
                    <a:pt x="974" y="181"/>
                  </a:cubicBezTo>
                  <a:cubicBezTo>
                    <a:pt x="974" y="179"/>
                    <a:pt x="974" y="178"/>
                    <a:pt x="972" y="178"/>
                  </a:cubicBezTo>
                  <a:cubicBezTo>
                    <a:pt x="972" y="178"/>
                    <a:pt x="971" y="179"/>
                    <a:pt x="970" y="180"/>
                  </a:cubicBezTo>
                  <a:cubicBezTo>
                    <a:pt x="964" y="190"/>
                    <a:pt x="949" y="196"/>
                    <a:pt x="925" y="196"/>
                  </a:cubicBezTo>
                  <a:cubicBezTo>
                    <a:pt x="918" y="196"/>
                    <a:pt x="913" y="195"/>
                    <a:pt x="912" y="194"/>
                  </a:cubicBezTo>
                  <a:cubicBezTo>
                    <a:pt x="910" y="193"/>
                    <a:pt x="909" y="189"/>
                    <a:pt x="909" y="184"/>
                  </a:cubicBezTo>
                  <a:cubicBezTo>
                    <a:pt x="909" y="151"/>
                    <a:pt x="909" y="151"/>
                    <a:pt x="909" y="151"/>
                  </a:cubicBezTo>
                  <a:cubicBezTo>
                    <a:pt x="909" y="149"/>
                    <a:pt x="909" y="149"/>
                    <a:pt x="909" y="149"/>
                  </a:cubicBezTo>
                  <a:cubicBezTo>
                    <a:pt x="909" y="147"/>
                    <a:pt x="909" y="146"/>
                    <a:pt x="910" y="145"/>
                  </a:cubicBezTo>
                  <a:cubicBezTo>
                    <a:pt x="911" y="144"/>
                    <a:pt x="913" y="144"/>
                    <a:pt x="916" y="144"/>
                  </a:cubicBezTo>
                  <a:cubicBezTo>
                    <a:pt x="936" y="144"/>
                    <a:pt x="936" y="144"/>
                    <a:pt x="936" y="144"/>
                  </a:cubicBezTo>
                  <a:cubicBezTo>
                    <a:pt x="941" y="144"/>
                    <a:pt x="945" y="145"/>
                    <a:pt x="947" y="146"/>
                  </a:cubicBezTo>
                  <a:cubicBezTo>
                    <a:pt x="949" y="148"/>
                    <a:pt x="950" y="150"/>
                    <a:pt x="951" y="154"/>
                  </a:cubicBezTo>
                  <a:cubicBezTo>
                    <a:pt x="951" y="157"/>
                    <a:pt x="951" y="157"/>
                    <a:pt x="951" y="157"/>
                  </a:cubicBezTo>
                  <a:cubicBezTo>
                    <a:pt x="952" y="158"/>
                    <a:pt x="952" y="159"/>
                    <a:pt x="954" y="159"/>
                  </a:cubicBezTo>
                  <a:cubicBezTo>
                    <a:pt x="955" y="159"/>
                    <a:pt x="955" y="158"/>
                    <a:pt x="955" y="157"/>
                  </a:cubicBezTo>
                  <a:cubicBezTo>
                    <a:pt x="955" y="156"/>
                    <a:pt x="955" y="155"/>
                    <a:pt x="955" y="154"/>
                  </a:cubicBezTo>
                  <a:cubicBezTo>
                    <a:pt x="955" y="150"/>
                    <a:pt x="955" y="147"/>
                    <a:pt x="955" y="143"/>
                  </a:cubicBezTo>
                  <a:cubicBezTo>
                    <a:pt x="955" y="138"/>
                    <a:pt x="955" y="133"/>
                    <a:pt x="956" y="127"/>
                  </a:cubicBezTo>
                  <a:cubicBezTo>
                    <a:pt x="956" y="127"/>
                    <a:pt x="956" y="126"/>
                    <a:pt x="956" y="125"/>
                  </a:cubicBezTo>
                  <a:cubicBezTo>
                    <a:pt x="956" y="124"/>
                    <a:pt x="955" y="123"/>
                    <a:pt x="954" y="123"/>
                  </a:cubicBezTo>
                  <a:cubicBezTo>
                    <a:pt x="953" y="123"/>
                    <a:pt x="952" y="124"/>
                    <a:pt x="952" y="125"/>
                  </a:cubicBezTo>
                  <a:cubicBezTo>
                    <a:pt x="951" y="129"/>
                    <a:pt x="950" y="132"/>
                    <a:pt x="949" y="133"/>
                  </a:cubicBezTo>
                  <a:cubicBezTo>
                    <a:pt x="948" y="134"/>
                    <a:pt x="946" y="135"/>
                    <a:pt x="943" y="135"/>
                  </a:cubicBezTo>
                  <a:cubicBezTo>
                    <a:pt x="939" y="136"/>
                    <a:pt x="934" y="136"/>
                    <a:pt x="928" y="136"/>
                  </a:cubicBezTo>
                  <a:cubicBezTo>
                    <a:pt x="914" y="136"/>
                    <a:pt x="914" y="136"/>
                    <a:pt x="914" y="136"/>
                  </a:cubicBezTo>
                  <a:cubicBezTo>
                    <a:pt x="912" y="136"/>
                    <a:pt x="910" y="136"/>
                    <a:pt x="910" y="136"/>
                  </a:cubicBezTo>
                  <a:cubicBezTo>
                    <a:pt x="909" y="135"/>
                    <a:pt x="909" y="133"/>
                    <a:pt x="909" y="131"/>
                  </a:cubicBezTo>
                  <a:cubicBezTo>
                    <a:pt x="909" y="95"/>
                    <a:pt x="909" y="95"/>
                    <a:pt x="909" y="95"/>
                  </a:cubicBezTo>
                  <a:cubicBezTo>
                    <a:pt x="909" y="91"/>
                    <a:pt x="909" y="89"/>
                    <a:pt x="910" y="88"/>
                  </a:cubicBezTo>
                  <a:close/>
                  <a:moveTo>
                    <a:pt x="32" y="6"/>
                  </a:moveTo>
                  <a:cubicBezTo>
                    <a:pt x="33" y="5"/>
                    <a:pt x="35" y="5"/>
                    <a:pt x="39" y="5"/>
                  </a:cubicBezTo>
                  <a:cubicBezTo>
                    <a:pt x="42" y="5"/>
                    <a:pt x="44" y="5"/>
                    <a:pt x="46" y="7"/>
                  </a:cubicBezTo>
                  <a:cubicBezTo>
                    <a:pt x="47" y="8"/>
                    <a:pt x="48" y="9"/>
                    <a:pt x="49" y="12"/>
                  </a:cubicBezTo>
                  <a:cubicBezTo>
                    <a:pt x="49" y="13"/>
                    <a:pt x="50" y="13"/>
                    <a:pt x="50" y="13"/>
                  </a:cubicBezTo>
                  <a:cubicBezTo>
                    <a:pt x="51" y="13"/>
                    <a:pt x="51" y="13"/>
                    <a:pt x="51" y="12"/>
                  </a:cubicBezTo>
                  <a:cubicBezTo>
                    <a:pt x="51" y="11"/>
                    <a:pt x="51" y="10"/>
                    <a:pt x="51" y="9"/>
                  </a:cubicBezTo>
                  <a:cubicBezTo>
                    <a:pt x="51" y="7"/>
                    <a:pt x="51" y="6"/>
                    <a:pt x="51" y="6"/>
                  </a:cubicBezTo>
                  <a:cubicBezTo>
                    <a:pt x="50" y="3"/>
                    <a:pt x="50" y="3"/>
                    <a:pt x="50" y="3"/>
                  </a:cubicBezTo>
                  <a:cubicBezTo>
                    <a:pt x="50" y="2"/>
                    <a:pt x="50" y="1"/>
                    <a:pt x="48" y="1"/>
                  </a:cubicBezTo>
                  <a:cubicBezTo>
                    <a:pt x="48" y="1"/>
                    <a:pt x="47" y="1"/>
                    <a:pt x="46" y="1"/>
                  </a:cubicBezTo>
                  <a:cubicBezTo>
                    <a:pt x="39" y="1"/>
                    <a:pt x="32" y="2"/>
                    <a:pt x="26" y="2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7" y="1"/>
                    <a:pt x="5" y="1"/>
                    <a:pt x="4" y="1"/>
                  </a:cubicBezTo>
                  <a:cubicBezTo>
                    <a:pt x="4" y="1"/>
                    <a:pt x="3" y="1"/>
                    <a:pt x="3" y="1"/>
                  </a:cubicBezTo>
                  <a:cubicBezTo>
                    <a:pt x="2" y="1"/>
                    <a:pt x="2" y="2"/>
                    <a:pt x="2" y="3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3"/>
                    <a:pt x="0" y="14"/>
                    <a:pt x="0" y="15"/>
                  </a:cubicBezTo>
                  <a:cubicBezTo>
                    <a:pt x="0" y="16"/>
                    <a:pt x="0" y="16"/>
                    <a:pt x="1" y="16"/>
                  </a:cubicBezTo>
                  <a:cubicBezTo>
                    <a:pt x="2" y="16"/>
                    <a:pt x="2" y="16"/>
                    <a:pt x="3" y="14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4" y="11"/>
                    <a:pt x="4" y="9"/>
                    <a:pt x="5" y="8"/>
                  </a:cubicBezTo>
                  <a:cubicBezTo>
                    <a:pt x="5" y="7"/>
                    <a:pt x="6" y="7"/>
                    <a:pt x="7" y="6"/>
                  </a:cubicBezTo>
                  <a:cubicBezTo>
                    <a:pt x="9" y="5"/>
                    <a:pt x="13" y="5"/>
                    <a:pt x="18" y="5"/>
                  </a:cubicBezTo>
                  <a:cubicBezTo>
                    <a:pt x="20" y="5"/>
                    <a:pt x="21" y="6"/>
                    <a:pt x="21" y="8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1" y="47"/>
                    <a:pt x="21" y="49"/>
                    <a:pt x="20" y="50"/>
                  </a:cubicBezTo>
                  <a:cubicBezTo>
                    <a:pt x="19" y="51"/>
                    <a:pt x="17" y="52"/>
                    <a:pt x="15" y="52"/>
                  </a:cubicBezTo>
                  <a:cubicBezTo>
                    <a:pt x="14" y="52"/>
                    <a:pt x="14" y="52"/>
                    <a:pt x="14" y="52"/>
                  </a:cubicBezTo>
                  <a:cubicBezTo>
                    <a:pt x="13" y="53"/>
                    <a:pt x="13" y="53"/>
                    <a:pt x="13" y="54"/>
                  </a:cubicBezTo>
                  <a:cubicBezTo>
                    <a:pt x="13" y="54"/>
                    <a:pt x="14" y="55"/>
                    <a:pt x="14" y="55"/>
                  </a:cubicBezTo>
                  <a:cubicBezTo>
                    <a:pt x="15" y="55"/>
                    <a:pt x="15" y="55"/>
                    <a:pt x="16" y="54"/>
                  </a:cubicBezTo>
                  <a:cubicBezTo>
                    <a:pt x="25" y="54"/>
                    <a:pt x="25" y="54"/>
                    <a:pt x="25" y="54"/>
                  </a:cubicBezTo>
                  <a:cubicBezTo>
                    <a:pt x="26" y="54"/>
                    <a:pt x="27" y="54"/>
                    <a:pt x="29" y="54"/>
                  </a:cubicBezTo>
                  <a:cubicBezTo>
                    <a:pt x="29" y="54"/>
                    <a:pt x="30" y="54"/>
                    <a:pt x="30" y="54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8" y="54"/>
                    <a:pt x="38" y="54"/>
                    <a:pt x="38" y="54"/>
                  </a:cubicBezTo>
                  <a:cubicBezTo>
                    <a:pt x="39" y="54"/>
                    <a:pt x="39" y="54"/>
                    <a:pt x="39" y="54"/>
                  </a:cubicBezTo>
                  <a:cubicBezTo>
                    <a:pt x="40" y="54"/>
                    <a:pt x="40" y="54"/>
                    <a:pt x="40" y="53"/>
                  </a:cubicBezTo>
                  <a:cubicBezTo>
                    <a:pt x="40" y="53"/>
                    <a:pt x="40" y="52"/>
                    <a:pt x="39" y="52"/>
                  </a:cubicBezTo>
                  <a:cubicBezTo>
                    <a:pt x="36" y="52"/>
                    <a:pt x="33" y="51"/>
                    <a:pt x="32" y="49"/>
                  </a:cubicBezTo>
                  <a:cubicBezTo>
                    <a:pt x="31" y="47"/>
                    <a:pt x="30" y="44"/>
                    <a:pt x="30" y="40"/>
                  </a:cubicBezTo>
                  <a:cubicBezTo>
                    <a:pt x="30" y="10"/>
                    <a:pt x="30" y="10"/>
                    <a:pt x="30" y="10"/>
                  </a:cubicBezTo>
                  <a:cubicBezTo>
                    <a:pt x="30" y="8"/>
                    <a:pt x="31" y="6"/>
                    <a:pt x="32" y="6"/>
                  </a:cubicBezTo>
                  <a:close/>
                  <a:moveTo>
                    <a:pt x="108" y="28"/>
                  </a:moveTo>
                  <a:cubicBezTo>
                    <a:pt x="108" y="29"/>
                    <a:pt x="108" y="31"/>
                    <a:pt x="108" y="33"/>
                  </a:cubicBezTo>
                  <a:cubicBezTo>
                    <a:pt x="108" y="42"/>
                    <a:pt x="108" y="42"/>
                    <a:pt x="108" y="42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8" y="46"/>
                    <a:pt x="108" y="48"/>
                    <a:pt x="107" y="50"/>
                  </a:cubicBezTo>
                  <a:cubicBezTo>
                    <a:pt x="106" y="51"/>
                    <a:pt x="105" y="52"/>
                    <a:pt x="103" y="52"/>
                  </a:cubicBezTo>
                  <a:cubicBezTo>
                    <a:pt x="103" y="52"/>
                    <a:pt x="102" y="53"/>
                    <a:pt x="102" y="53"/>
                  </a:cubicBezTo>
                  <a:cubicBezTo>
                    <a:pt x="102" y="54"/>
                    <a:pt x="103" y="54"/>
                    <a:pt x="104" y="54"/>
                  </a:cubicBezTo>
                  <a:cubicBezTo>
                    <a:pt x="104" y="54"/>
                    <a:pt x="105" y="54"/>
                    <a:pt x="107" y="54"/>
                  </a:cubicBezTo>
                  <a:cubicBezTo>
                    <a:pt x="109" y="54"/>
                    <a:pt x="111" y="54"/>
                    <a:pt x="113" y="54"/>
                  </a:cubicBezTo>
                  <a:cubicBezTo>
                    <a:pt x="116" y="54"/>
                    <a:pt x="118" y="54"/>
                    <a:pt x="121" y="54"/>
                  </a:cubicBezTo>
                  <a:cubicBezTo>
                    <a:pt x="123" y="54"/>
                    <a:pt x="124" y="54"/>
                    <a:pt x="124" y="54"/>
                  </a:cubicBezTo>
                  <a:cubicBezTo>
                    <a:pt x="126" y="54"/>
                    <a:pt x="126" y="54"/>
                    <a:pt x="126" y="53"/>
                  </a:cubicBezTo>
                  <a:cubicBezTo>
                    <a:pt x="126" y="53"/>
                    <a:pt x="126" y="52"/>
                    <a:pt x="125" y="52"/>
                  </a:cubicBezTo>
                  <a:cubicBezTo>
                    <a:pt x="122" y="52"/>
                    <a:pt x="120" y="51"/>
                    <a:pt x="119" y="50"/>
                  </a:cubicBezTo>
                  <a:cubicBezTo>
                    <a:pt x="118" y="48"/>
                    <a:pt x="117" y="46"/>
                    <a:pt x="117" y="42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5"/>
                    <a:pt x="119" y="3"/>
                    <a:pt x="122" y="3"/>
                  </a:cubicBezTo>
                  <a:cubicBezTo>
                    <a:pt x="123" y="3"/>
                    <a:pt x="123" y="2"/>
                    <a:pt x="123" y="2"/>
                  </a:cubicBezTo>
                  <a:cubicBezTo>
                    <a:pt x="123" y="1"/>
                    <a:pt x="122" y="1"/>
                    <a:pt x="122" y="1"/>
                  </a:cubicBezTo>
                  <a:cubicBezTo>
                    <a:pt x="121" y="1"/>
                    <a:pt x="119" y="1"/>
                    <a:pt x="117" y="1"/>
                  </a:cubicBezTo>
                  <a:cubicBezTo>
                    <a:pt x="114" y="1"/>
                    <a:pt x="112" y="1"/>
                    <a:pt x="111" y="1"/>
                  </a:cubicBezTo>
                  <a:cubicBezTo>
                    <a:pt x="108" y="1"/>
                    <a:pt x="106" y="1"/>
                    <a:pt x="104" y="1"/>
                  </a:cubicBezTo>
                  <a:cubicBezTo>
                    <a:pt x="103" y="1"/>
                    <a:pt x="102" y="1"/>
                    <a:pt x="101" y="1"/>
                  </a:cubicBezTo>
                  <a:cubicBezTo>
                    <a:pt x="100" y="1"/>
                    <a:pt x="100" y="1"/>
                    <a:pt x="100" y="2"/>
                  </a:cubicBezTo>
                  <a:cubicBezTo>
                    <a:pt x="100" y="2"/>
                    <a:pt x="100" y="3"/>
                    <a:pt x="101" y="3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6" y="4"/>
                    <a:pt x="108" y="6"/>
                    <a:pt x="108" y="9"/>
                  </a:cubicBezTo>
                  <a:cubicBezTo>
                    <a:pt x="108" y="18"/>
                    <a:pt x="108" y="18"/>
                    <a:pt x="108" y="18"/>
                  </a:cubicBezTo>
                  <a:cubicBezTo>
                    <a:pt x="108" y="20"/>
                    <a:pt x="108" y="22"/>
                    <a:pt x="108" y="23"/>
                  </a:cubicBezTo>
                  <a:cubicBezTo>
                    <a:pt x="107" y="23"/>
                    <a:pt x="106" y="24"/>
                    <a:pt x="105" y="24"/>
                  </a:cubicBezTo>
                  <a:cubicBezTo>
                    <a:pt x="87" y="24"/>
                    <a:pt x="87" y="24"/>
                    <a:pt x="87" y="24"/>
                  </a:cubicBezTo>
                  <a:cubicBezTo>
                    <a:pt x="85" y="24"/>
                    <a:pt x="83" y="24"/>
                    <a:pt x="83" y="23"/>
                  </a:cubicBezTo>
                  <a:cubicBezTo>
                    <a:pt x="83" y="23"/>
                    <a:pt x="82" y="21"/>
                    <a:pt x="82" y="18"/>
                  </a:cubicBezTo>
                  <a:cubicBezTo>
                    <a:pt x="82" y="9"/>
                    <a:pt x="82" y="9"/>
                    <a:pt x="82" y="9"/>
                  </a:cubicBezTo>
                  <a:cubicBezTo>
                    <a:pt x="82" y="5"/>
                    <a:pt x="84" y="3"/>
                    <a:pt x="87" y="3"/>
                  </a:cubicBezTo>
                  <a:cubicBezTo>
                    <a:pt x="88" y="3"/>
                    <a:pt x="88" y="2"/>
                    <a:pt x="88" y="2"/>
                  </a:cubicBezTo>
                  <a:cubicBezTo>
                    <a:pt x="88" y="1"/>
                    <a:pt x="88" y="1"/>
                    <a:pt x="87" y="1"/>
                  </a:cubicBezTo>
                  <a:cubicBezTo>
                    <a:pt x="86" y="1"/>
                    <a:pt x="84" y="1"/>
                    <a:pt x="82" y="1"/>
                  </a:cubicBezTo>
                  <a:cubicBezTo>
                    <a:pt x="79" y="1"/>
                    <a:pt x="77" y="1"/>
                    <a:pt x="76" y="1"/>
                  </a:cubicBezTo>
                  <a:cubicBezTo>
                    <a:pt x="74" y="1"/>
                    <a:pt x="71" y="1"/>
                    <a:pt x="69" y="1"/>
                  </a:cubicBezTo>
                  <a:cubicBezTo>
                    <a:pt x="68" y="1"/>
                    <a:pt x="67" y="1"/>
                    <a:pt x="66" y="1"/>
                  </a:cubicBezTo>
                  <a:cubicBezTo>
                    <a:pt x="66" y="1"/>
                    <a:pt x="65" y="1"/>
                    <a:pt x="65" y="2"/>
                  </a:cubicBezTo>
                  <a:cubicBezTo>
                    <a:pt x="65" y="2"/>
                    <a:pt x="66" y="3"/>
                    <a:pt x="66" y="3"/>
                  </a:cubicBezTo>
                  <a:cubicBezTo>
                    <a:pt x="69" y="3"/>
                    <a:pt x="71" y="4"/>
                    <a:pt x="72" y="5"/>
                  </a:cubicBezTo>
                  <a:cubicBezTo>
                    <a:pt x="73" y="6"/>
                    <a:pt x="73" y="7"/>
                    <a:pt x="73" y="9"/>
                  </a:cubicBezTo>
                  <a:cubicBezTo>
                    <a:pt x="73" y="42"/>
                    <a:pt x="73" y="42"/>
                    <a:pt x="73" y="42"/>
                  </a:cubicBezTo>
                  <a:cubicBezTo>
                    <a:pt x="73" y="44"/>
                    <a:pt x="73" y="44"/>
                    <a:pt x="73" y="44"/>
                  </a:cubicBezTo>
                  <a:cubicBezTo>
                    <a:pt x="73" y="46"/>
                    <a:pt x="73" y="48"/>
                    <a:pt x="72" y="50"/>
                  </a:cubicBezTo>
                  <a:cubicBezTo>
                    <a:pt x="72" y="51"/>
                    <a:pt x="70" y="52"/>
                    <a:pt x="69" y="52"/>
                  </a:cubicBezTo>
                  <a:cubicBezTo>
                    <a:pt x="68" y="52"/>
                    <a:pt x="68" y="53"/>
                    <a:pt x="68" y="53"/>
                  </a:cubicBezTo>
                  <a:cubicBezTo>
                    <a:pt x="68" y="54"/>
                    <a:pt x="68" y="54"/>
                    <a:pt x="69" y="54"/>
                  </a:cubicBezTo>
                  <a:cubicBezTo>
                    <a:pt x="69" y="54"/>
                    <a:pt x="70" y="54"/>
                    <a:pt x="72" y="54"/>
                  </a:cubicBezTo>
                  <a:cubicBezTo>
                    <a:pt x="74" y="54"/>
                    <a:pt x="77" y="54"/>
                    <a:pt x="78" y="54"/>
                  </a:cubicBezTo>
                  <a:cubicBezTo>
                    <a:pt x="81" y="54"/>
                    <a:pt x="84" y="54"/>
                    <a:pt x="87" y="54"/>
                  </a:cubicBezTo>
                  <a:cubicBezTo>
                    <a:pt x="88" y="54"/>
                    <a:pt x="89" y="54"/>
                    <a:pt x="89" y="54"/>
                  </a:cubicBezTo>
                  <a:cubicBezTo>
                    <a:pt x="91" y="54"/>
                    <a:pt x="91" y="54"/>
                    <a:pt x="91" y="53"/>
                  </a:cubicBezTo>
                  <a:cubicBezTo>
                    <a:pt x="91" y="53"/>
                    <a:pt x="91" y="52"/>
                    <a:pt x="90" y="52"/>
                  </a:cubicBezTo>
                  <a:cubicBezTo>
                    <a:pt x="87" y="52"/>
                    <a:pt x="85" y="51"/>
                    <a:pt x="84" y="50"/>
                  </a:cubicBezTo>
                  <a:cubicBezTo>
                    <a:pt x="83" y="48"/>
                    <a:pt x="82" y="46"/>
                    <a:pt x="82" y="4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0"/>
                    <a:pt x="83" y="29"/>
                    <a:pt x="83" y="28"/>
                  </a:cubicBezTo>
                  <a:cubicBezTo>
                    <a:pt x="83" y="28"/>
                    <a:pt x="85" y="28"/>
                    <a:pt x="86" y="28"/>
                  </a:cubicBezTo>
                  <a:cubicBezTo>
                    <a:pt x="105" y="28"/>
                    <a:pt x="105" y="28"/>
                    <a:pt x="105" y="28"/>
                  </a:cubicBezTo>
                  <a:cubicBezTo>
                    <a:pt x="106" y="28"/>
                    <a:pt x="107" y="28"/>
                    <a:pt x="108" y="28"/>
                  </a:cubicBezTo>
                  <a:close/>
                  <a:moveTo>
                    <a:pt x="157" y="8"/>
                  </a:moveTo>
                  <a:cubicBezTo>
                    <a:pt x="157" y="6"/>
                    <a:pt x="157" y="5"/>
                    <a:pt x="159" y="4"/>
                  </a:cubicBezTo>
                  <a:cubicBezTo>
                    <a:pt x="161" y="4"/>
                    <a:pt x="161" y="4"/>
                    <a:pt x="161" y="4"/>
                  </a:cubicBezTo>
                  <a:cubicBezTo>
                    <a:pt x="166" y="4"/>
                    <a:pt x="166" y="4"/>
                    <a:pt x="166" y="4"/>
                  </a:cubicBezTo>
                  <a:cubicBezTo>
                    <a:pt x="170" y="4"/>
                    <a:pt x="173" y="5"/>
                    <a:pt x="175" y="6"/>
                  </a:cubicBezTo>
                  <a:cubicBezTo>
                    <a:pt x="177" y="7"/>
                    <a:pt x="178" y="9"/>
                    <a:pt x="178" y="11"/>
                  </a:cubicBezTo>
                  <a:cubicBezTo>
                    <a:pt x="178" y="13"/>
                    <a:pt x="178" y="13"/>
                    <a:pt x="179" y="13"/>
                  </a:cubicBezTo>
                  <a:cubicBezTo>
                    <a:pt x="180" y="13"/>
                    <a:pt x="180" y="12"/>
                    <a:pt x="180" y="10"/>
                  </a:cubicBezTo>
                  <a:cubicBezTo>
                    <a:pt x="180" y="9"/>
                    <a:pt x="180" y="8"/>
                    <a:pt x="180" y="5"/>
                  </a:cubicBezTo>
                  <a:cubicBezTo>
                    <a:pt x="180" y="4"/>
                    <a:pt x="180" y="3"/>
                    <a:pt x="180" y="2"/>
                  </a:cubicBezTo>
                  <a:cubicBezTo>
                    <a:pt x="180" y="1"/>
                    <a:pt x="179" y="1"/>
                    <a:pt x="179" y="1"/>
                  </a:cubicBezTo>
                  <a:cubicBezTo>
                    <a:pt x="179" y="1"/>
                    <a:pt x="178" y="1"/>
                    <a:pt x="178" y="1"/>
                  </a:cubicBezTo>
                  <a:cubicBezTo>
                    <a:pt x="176" y="1"/>
                    <a:pt x="171" y="1"/>
                    <a:pt x="163" y="1"/>
                  </a:cubicBezTo>
                  <a:cubicBezTo>
                    <a:pt x="148" y="1"/>
                    <a:pt x="148" y="1"/>
                    <a:pt x="148" y="1"/>
                  </a:cubicBezTo>
                  <a:cubicBezTo>
                    <a:pt x="144" y="1"/>
                    <a:pt x="144" y="1"/>
                    <a:pt x="144" y="1"/>
                  </a:cubicBezTo>
                  <a:cubicBezTo>
                    <a:pt x="143" y="1"/>
                    <a:pt x="142" y="1"/>
                    <a:pt x="142" y="1"/>
                  </a:cubicBezTo>
                  <a:cubicBezTo>
                    <a:pt x="141" y="1"/>
                    <a:pt x="141" y="1"/>
                    <a:pt x="141" y="1"/>
                  </a:cubicBezTo>
                  <a:cubicBezTo>
                    <a:pt x="140" y="1"/>
                    <a:pt x="140" y="1"/>
                    <a:pt x="140" y="2"/>
                  </a:cubicBezTo>
                  <a:cubicBezTo>
                    <a:pt x="140" y="2"/>
                    <a:pt x="140" y="3"/>
                    <a:pt x="141" y="3"/>
                  </a:cubicBezTo>
                  <a:cubicBezTo>
                    <a:pt x="144" y="3"/>
                    <a:pt x="145" y="4"/>
                    <a:pt x="146" y="5"/>
                  </a:cubicBezTo>
                  <a:cubicBezTo>
                    <a:pt x="147" y="6"/>
                    <a:pt x="148" y="8"/>
                    <a:pt x="148" y="11"/>
                  </a:cubicBezTo>
                  <a:cubicBezTo>
                    <a:pt x="148" y="42"/>
                    <a:pt x="148" y="42"/>
                    <a:pt x="148" y="42"/>
                  </a:cubicBezTo>
                  <a:cubicBezTo>
                    <a:pt x="148" y="44"/>
                    <a:pt x="148" y="46"/>
                    <a:pt x="147" y="47"/>
                  </a:cubicBezTo>
                  <a:cubicBezTo>
                    <a:pt x="147" y="49"/>
                    <a:pt x="147" y="50"/>
                    <a:pt x="146" y="51"/>
                  </a:cubicBezTo>
                  <a:cubicBezTo>
                    <a:pt x="146" y="51"/>
                    <a:pt x="145" y="52"/>
                    <a:pt x="143" y="52"/>
                  </a:cubicBezTo>
                  <a:cubicBezTo>
                    <a:pt x="143" y="53"/>
                    <a:pt x="142" y="53"/>
                    <a:pt x="142" y="54"/>
                  </a:cubicBezTo>
                  <a:cubicBezTo>
                    <a:pt x="142" y="54"/>
                    <a:pt x="143" y="54"/>
                    <a:pt x="143" y="54"/>
                  </a:cubicBezTo>
                  <a:cubicBezTo>
                    <a:pt x="144" y="54"/>
                    <a:pt x="145" y="54"/>
                    <a:pt x="146" y="54"/>
                  </a:cubicBezTo>
                  <a:cubicBezTo>
                    <a:pt x="149" y="54"/>
                    <a:pt x="152" y="54"/>
                    <a:pt x="154" y="54"/>
                  </a:cubicBezTo>
                  <a:cubicBezTo>
                    <a:pt x="157" y="54"/>
                    <a:pt x="159" y="54"/>
                    <a:pt x="161" y="54"/>
                  </a:cubicBezTo>
                  <a:cubicBezTo>
                    <a:pt x="165" y="55"/>
                    <a:pt x="165" y="55"/>
                    <a:pt x="165" y="55"/>
                  </a:cubicBezTo>
                  <a:cubicBezTo>
                    <a:pt x="167" y="55"/>
                    <a:pt x="169" y="55"/>
                    <a:pt x="171" y="55"/>
                  </a:cubicBezTo>
                  <a:cubicBezTo>
                    <a:pt x="174" y="55"/>
                    <a:pt x="176" y="54"/>
                    <a:pt x="178" y="54"/>
                  </a:cubicBezTo>
                  <a:cubicBezTo>
                    <a:pt x="179" y="53"/>
                    <a:pt x="181" y="51"/>
                    <a:pt x="182" y="49"/>
                  </a:cubicBezTo>
                  <a:cubicBezTo>
                    <a:pt x="183" y="47"/>
                    <a:pt x="184" y="44"/>
                    <a:pt x="184" y="42"/>
                  </a:cubicBezTo>
                  <a:cubicBezTo>
                    <a:pt x="184" y="42"/>
                    <a:pt x="184" y="41"/>
                    <a:pt x="184" y="41"/>
                  </a:cubicBezTo>
                  <a:cubicBezTo>
                    <a:pt x="184" y="41"/>
                    <a:pt x="183" y="41"/>
                    <a:pt x="183" y="41"/>
                  </a:cubicBezTo>
                  <a:cubicBezTo>
                    <a:pt x="183" y="41"/>
                    <a:pt x="183" y="41"/>
                    <a:pt x="183" y="41"/>
                  </a:cubicBezTo>
                  <a:cubicBezTo>
                    <a:pt x="179" y="48"/>
                    <a:pt x="172" y="51"/>
                    <a:pt x="162" y="51"/>
                  </a:cubicBezTo>
                  <a:cubicBezTo>
                    <a:pt x="161" y="51"/>
                    <a:pt x="160" y="51"/>
                    <a:pt x="159" y="50"/>
                  </a:cubicBezTo>
                  <a:cubicBezTo>
                    <a:pt x="159" y="50"/>
                    <a:pt x="158" y="49"/>
                    <a:pt x="158" y="48"/>
                  </a:cubicBezTo>
                  <a:cubicBezTo>
                    <a:pt x="157" y="46"/>
                    <a:pt x="157" y="44"/>
                    <a:pt x="157" y="40"/>
                  </a:cubicBezTo>
                  <a:cubicBezTo>
                    <a:pt x="157" y="37"/>
                    <a:pt x="157" y="37"/>
                    <a:pt x="157" y="37"/>
                  </a:cubicBezTo>
                  <a:cubicBezTo>
                    <a:pt x="157" y="34"/>
                    <a:pt x="157" y="32"/>
                    <a:pt x="157" y="30"/>
                  </a:cubicBezTo>
                  <a:cubicBezTo>
                    <a:pt x="157" y="29"/>
                    <a:pt x="157" y="28"/>
                    <a:pt x="158" y="28"/>
                  </a:cubicBezTo>
                  <a:cubicBezTo>
                    <a:pt x="158" y="28"/>
                    <a:pt x="159" y="28"/>
                    <a:pt x="160" y="28"/>
                  </a:cubicBezTo>
                  <a:cubicBezTo>
                    <a:pt x="163" y="28"/>
                    <a:pt x="163" y="28"/>
                    <a:pt x="163" y="28"/>
                  </a:cubicBezTo>
                  <a:cubicBezTo>
                    <a:pt x="166" y="28"/>
                    <a:pt x="168" y="28"/>
                    <a:pt x="169" y="28"/>
                  </a:cubicBezTo>
                  <a:cubicBezTo>
                    <a:pt x="170" y="28"/>
                    <a:pt x="170" y="28"/>
                    <a:pt x="171" y="29"/>
                  </a:cubicBezTo>
                  <a:cubicBezTo>
                    <a:pt x="172" y="30"/>
                    <a:pt x="173" y="32"/>
                    <a:pt x="173" y="34"/>
                  </a:cubicBezTo>
                  <a:cubicBezTo>
                    <a:pt x="174" y="35"/>
                    <a:pt x="174" y="36"/>
                    <a:pt x="175" y="36"/>
                  </a:cubicBezTo>
                  <a:cubicBezTo>
                    <a:pt x="175" y="35"/>
                    <a:pt x="175" y="35"/>
                    <a:pt x="175" y="35"/>
                  </a:cubicBezTo>
                  <a:cubicBezTo>
                    <a:pt x="175" y="35"/>
                    <a:pt x="175" y="35"/>
                    <a:pt x="175" y="35"/>
                  </a:cubicBezTo>
                  <a:cubicBezTo>
                    <a:pt x="175" y="33"/>
                    <a:pt x="175" y="33"/>
                    <a:pt x="175" y="33"/>
                  </a:cubicBezTo>
                  <a:cubicBezTo>
                    <a:pt x="175" y="31"/>
                    <a:pt x="175" y="29"/>
                    <a:pt x="175" y="27"/>
                  </a:cubicBezTo>
                  <a:cubicBezTo>
                    <a:pt x="175" y="24"/>
                    <a:pt x="175" y="22"/>
                    <a:pt x="175" y="21"/>
                  </a:cubicBezTo>
                  <a:cubicBezTo>
                    <a:pt x="175" y="21"/>
                    <a:pt x="175" y="20"/>
                    <a:pt x="175" y="20"/>
                  </a:cubicBezTo>
                  <a:cubicBezTo>
                    <a:pt x="175" y="19"/>
                    <a:pt x="175" y="18"/>
                    <a:pt x="175" y="18"/>
                  </a:cubicBezTo>
                  <a:cubicBezTo>
                    <a:pt x="175" y="17"/>
                    <a:pt x="175" y="17"/>
                    <a:pt x="174" y="17"/>
                  </a:cubicBezTo>
                  <a:cubicBezTo>
                    <a:pt x="174" y="17"/>
                    <a:pt x="173" y="17"/>
                    <a:pt x="173" y="18"/>
                  </a:cubicBezTo>
                  <a:cubicBezTo>
                    <a:pt x="172" y="20"/>
                    <a:pt x="172" y="20"/>
                    <a:pt x="172" y="20"/>
                  </a:cubicBezTo>
                  <a:cubicBezTo>
                    <a:pt x="171" y="22"/>
                    <a:pt x="169" y="24"/>
                    <a:pt x="166" y="24"/>
                  </a:cubicBezTo>
                  <a:cubicBezTo>
                    <a:pt x="163" y="24"/>
                    <a:pt x="163" y="24"/>
                    <a:pt x="163" y="24"/>
                  </a:cubicBezTo>
                  <a:cubicBezTo>
                    <a:pt x="161" y="24"/>
                    <a:pt x="161" y="24"/>
                    <a:pt x="161" y="24"/>
                  </a:cubicBezTo>
                  <a:cubicBezTo>
                    <a:pt x="160" y="24"/>
                    <a:pt x="160" y="24"/>
                    <a:pt x="160" y="24"/>
                  </a:cubicBezTo>
                  <a:cubicBezTo>
                    <a:pt x="159" y="24"/>
                    <a:pt x="158" y="24"/>
                    <a:pt x="157" y="23"/>
                  </a:cubicBezTo>
                  <a:cubicBezTo>
                    <a:pt x="157" y="22"/>
                    <a:pt x="157" y="21"/>
                    <a:pt x="157" y="18"/>
                  </a:cubicBezTo>
                  <a:cubicBezTo>
                    <a:pt x="157" y="10"/>
                    <a:pt x="157" y="10"/>
                    <a:pt x="157" y="10"/>
                  </a:cubicBezTo>
                  <a:cubicBezTo>
                    <a:pt x="157" y="8"/>
                    <a:pt x="157" y="8"/>
                    <a:pt x="157" y="8"/>
                  </a:cubicBezTo>
                  <a:close/>
                  <a:moveTo>
                    <a:pt x="270" y="2"/>
                  </a:moveTo>
                  <a:cubicBezTo>
                    <a:pt x="270" y="2"/>
                    <a:pt x="271" y="3"/>
                    <a:pt x="272" y="3"/>
                  </a:cubicBezTo>
                  <a:cubicBezTo>
                    <a:pt x="274" y="3"/>
                    <a:pt x="276" y="3"/>
                    <a:pt x="277" y="5"/>
                  </a:cubicBezTo>
                  <a:cubicBezTo>
                    <a:pt x="279" y="6"/>
                    <a:pt x="279" y="8"/>
                    <a:pt x="280" y="10"/>
                  </a:cubicBezTo>
                  <a:cubicBezTo>
                    <a:pt x="280" y="18"/>
                    <a:pt x="280" y="18"/>
                    <a:pt x="280" y="18"/>
                  </a:cubicBezTo>
                  <a:cubicBezTo>
                    <a:pt x="280" y="21"/>
                    <a:pt x="280" y="21"/>
                    <a:pt x="280" y="21"/>
                  </a:cubicBezTo>
                  <a:cubicBezTo>
                    <a:pt x="280" y="29"/>
                    <a:pt x="279" y="34"/>
                    <a:pt x="278" y="38"/>
                  </a:cubicBezTo>
                  <a:cubicBezTo>
                    <a:pt x="278" y="42"/>
                    <a:pt x="276" y="45"/>
                    <a:pt x="274" y="47"/>
                  </a:cubicBezTo>
                  <a:cubicBezTo>
                    <a:pt x="271" y="50"/>
                    <a:pt x="267" y="51"/>
                    <a:pt x="262" y="51"/>
                  </a:cubicBezTo>
                  <a:cubicBezTo>
                    <a:pt x="257" y="51"/>
                    <a:pt x="253" y="50"/>
                    <a:pt x="250" y="47"/>
                  </a:cubicBezTo>
                  <a:cubicBezTo>
                    <a:pt x="248" y="45"/>
                    <a:pt x="246" y="43"/>
                    <a:pt x="246" y="40"/>
                  </a:cubicBezTo>
                  <a:cubicBezTo>
                    <a:pt x="245" y="37"/>
                    <a:pt x="245" y="33"/>
                    <a:pt x="245" y="27"/>
                  </a:cubicBezTo>
                  <a:cubicBezTo>
                    <a:pt x="245" y="20"/>
                    <a:pt x="245" y="20"/>
                    <a:pt x="245" y="20"/>
                  </a:cubicBezTo>
                  <a:cubicBezTo>
                    <a:pt x="245" y="10"/>
                    <a:pt x="245" y="10"/>
                    <a:pt x="245" y="10"/>
                  </a:cubicBezTo>
                  <a:cubicBezTo>
                    <a:pt x="245" y="7"/>
                    <a:pt x="246" y="6"/>
                    <a:pt x="246" y="5"/>
                  </a:cubicBezTo>
                  <a:cubicBezTo>
                    <a:pt x="247" y="4"/>
                    <a:pt x="248" y="3"/>
                    <a:pt x="249" y="3"/>
                  </a:cubicBezTo>
                  <a:cubicBezTo>
                    <a:pt x="250" y="3"/>
                    <a:pt x="251" y="3"/>
                    <a:pt x="251" y="3"/>
                  </a:cubicBezTo>
                  <a:cubicBezTo>
                    <a:pt x="251" y="2"/>
                    <a:pt x="251" y="2"/>
                    <a:pt x="251" y="2"/>
                  </a:cubicBezTo>
                  <a:cubicBezTo>
                    <a:pt x="251" y="1"/>
                    <a:pt x="251" y="1"/>
                    <a:pt x="249" y="1"/>
                  </a:cubicBezTo>
                  <a:cubicBezTo>
                    <a:pt x="249" y="1"/>
                    <a:pt x="248" y="1"/>
                    <a:pt x="247" y="1"/>
                  </a:cubicBezTo>
                  <a:cubicBezTo>
                    <a:pt x="244" y="1"/>
                    <a:pt x="241" y="1"/>
                    <a:pt x="238" y="1"/>
                  </a:cubicBezTo>
                  <a:cubicBezTo>
                    <a:pt x="236" y="1"/>
                    <a:pt x="234" y="1"/>
                    <a:pt x="231" y="1"/>
                  </a:cubicBezTo>
                  <a:cubicBezTo>
                    <a:pt x="230" y="1"/>
                    <a:pt x="229" y="1"/>
                    <a:pt x="229" y="1"/>
                  </a:cubicBezTo>
                  <a:cubicBezTo>
                    <a:pt x="228" y="1"/>
                    <a:pt x="228" y="1"/>
                    <a:pt x="228" y="2"/>
                  </a:cubicBezTo>
                  <a:cubicBezTo>
                    <a:pt x="228" y="2"/>
                    <a:pt x="228" y="3"/>
                    <a:pt x="229" y="3"/>
                  </a:cubicBezTo>
                  <a:cubicBezTo>
                    <a:pt x="231" y="3"/>
                    <a:pt x="232" y="3"/>
                    <a:pt x="233" y="4"/>
                  </a:cubicBezTo>
                  <a:cubicBezTo>
                    <a:pt x="235" y="5"/>
                    <a:pt x="235" y="5"/>
                    <a:pt x="236" y="6"/>
                  </a:cubicBezTo>
                  <a:cubicBezTo>
                    <a:pt x="236" y="7"/>
                    <a:pt x="236" y="8"/>
                    <a:pt x="236" y="10"/>
                  </a:cubicBezTo>
                  <a:cubicBezTo>
                    <a:pt x="236" y="17"/>
                    <a:pt x="236" y="17"/>
                    <a:pt x="236" y="17"/>
                  </a:cubicBezTo>
                  <a:cubicBezTo>
                    <a:pt x="236" y="32"/>
                    <a:pt x="236" y="32"/>
                    <a:pt x="236" y="32"/>
                  </a:cubicBezTo>
                  <a:cubicBezTo>
                    <a:pt x="236" y="41"/>
                    <a:pt x="238" y="48"/>
                    <a:pt x="243" y="51"/>
                  </a:cubicBezTo>
                  <a:cubicBezTo>
                    <a:pt x="247" y="54"/>
                    <a:pt x="252" y="55"/>
                    <a:pt x="259" y="55"/>
                  </a:cubicBezTo>
                  <a:cubicBezTo>
                    <a:pt x="268" y="55"/>
                    <a:pt x="275" y="52"/>
                    <a:pt x="279" y="46"/>
                  </a:cubicBezTo>
                  <a:cubicBezTo>
                    <a:pt x="280" y="44"/>
                    <a:pt x="281" y="40"/>
                    <a:pt x="282" y="36"/>
                  </a:cubicBezTo>
                  <a:cubicBezTo>
                    <a:pt x="283" y="31"/>
                    <a:pt x="283" y="25"/>
                    <a:pt x="283" y="17"/>
                  </a:cubicBezTo>
                  <a:cubicBezTo>
                    <a:pt x="283" y="13"/>
                    <a:pt x="283" y="13"/>
                    <a:pt x="283" y="13"/>
                  </a:cubicBezTo>
                  <a:cubicBezTo>
                    <a:pt x="283" y="9"/>
                    <a:pt x="283" y="9"/>
                    <a:pt x="283" y="9"/>
                  </a:cubicBezTo>
                  <a:cubicBezTo>
                    <a:pt x="283" y="5"/>
                    <a:pt x="284" y="3"/>
                    <a:pt x="286" y="3"/>
                  </a:cubicBezTo>
                  <a:cubicBezTo>
                    <a:pt x="288" y="3"/>
                    <a:pt x="288" y="3"/>
                    <a:pt x="288" y="3"/>
                  </a:cubicBezTo>
                  <a:cubicBezTo>
                    <a:pt x="288" y="2"/>
                    <a:pt x="289" y="2"/>
                    <a:pt x="289" y="2"/>
                  </a:cubicBezTo>
                  <a:cubicBezTo>
                    <a:pt x="289" y="1"/>
                    <a:pt x="288" y="1"/>
                    <a:pt x="288" y="1"/>
                  </a:cubicBezTo>
                  <a:cubicBezTo>
                    <a:pt x="287" y="1"/>
                    <a:pt x="287" y="1"/>
                    <a:pt x="286" y="1"/>
                  </a:cubicBezTo>
                  <a:cubicBezTo>
                    <a:pt x="285" y="1"/>
                    <a:pt x="284" y="1"/>
                    <a:pt x="283" y="1"/>
                  </a:cubicBezTo>
                  <a:cubicBezTo>
                    <a:pt x="279" y="1"/>
                    <a:pt x="279" y="1"/>
                    <a:pt x="279" y="1"/>
                  </a:cubicBezTo>
                  <a:cubicBezTo>
                    <a:pt x="275" y="1"/>
                    <a:pt x="275" y="1"/>
                    <a:pt x="275" y="1"/>
                  </a:cubicBezTo>
                  <a:cubicBezTo>
                    <a:pt x="273" y="1"/>
                    <a:pt x="272" y="1"/>
                    <a:pt x="272" y="1"/>
                  </a:cubicBezTo>
                  <a:cubicBezTo>
                    <a:pt x="272" y="1"/>
                    <a:pt x="271" y="1"/>
                    <a:pt x="271" y="1"/>
                  </a:cubicBezTo>
                  <a:cubicBezTo>
                    <a:pt x="271" y="1"/>
                    <a:pt x="270" y="1"/>
                    <a:pt x="270" y="2"/>
                  </a:cubicBezTo>
                  <a:cubicBezTo>
                    <a:pt x="270" y="2"/>
                    <a:pt x="270" y="2"/>
                    <a:pt x="270" y="2"/>
                  </a:cubicBezTo>
                  <a:close/>
                  <a:moveTo>
                    <a:pt x="325" y="8"/>
                  </a:moveTo>
                  <a:cubicBezTo>
                    <a:pt x="322" y="4"/>
                    <a:pt x="322" y="4"/>
                    <a:pt x="322" y="4"/>
                  </a:cubicBezTo>
                  <a:cubicBezTo>
                    <a:pt x="321" y="3"/>
                    <a:pt x="320" y="2"/>
                    <a:pt x="320" y="1"/>
                  </a:cubicBezTo>
                  <a:cubicBezTo>
                    <a:pt x="319" y="1"/>
                    <a:pt x="318" y="1"/>
                    <a:pt x="318" y="1"/>
                  </a:cubicBezTo>
                  <a:cubicBezTo>
                    <a:pt x="317" y="1"/>
                    <a:pt x="316" y="1"/>
                    <a:pt x="315" y="1"/>
                  </a:cubicBezTo>
                  <a:cubicBezTo>
                    <a:pt x="313" y="1"/>
                    <a:pt x="311" y="1"/>
                    <a:pt x="309" y="1"/>
                  </a:cubicBezTo>
                  <a:cubicBezTo>
                    <a:pt x="307" y="1"/>
                    <a:pt x="307" y="1"/>
                    <a:pt x="307" y="1"/>
                  </a:cubicBezTo>
                  <a:cubicBezTo>
                    <a:pt x="305" y="1"/>
                    <a:pt x="305" y="1"/>
                    <a:pt x="305" y="1"/>
                  </a:cubicBezTo>
                  <a:cubicBezTo>
                    <a:pt x="304" y="1"/>
                    <a:pt x="303" y="1"/>
                    <a:pt x="303" y="2"/>
                  </a:cubicBezTo>
                  <a:cubicBezTo>
                    <a:pt x="303" y="3"/>
                    <a:pt x="304" y="3"/>
                    <a:pt x="305" y="3"/>
                  </a:cubicBezTo>
                  <a:cubicBezTo>
                    <a:pt x="310" y="4"/>
                    <a:pt x="313" y="8"/>
                    <a:pt x="313" y="16"/>
                  </a:cubicBezTo>
                  <a:cubicBezTo>
                    <a:pt x="313" y="33"/>
                    <a:pt x="313" y="33"/>
                    <a:pt x="313" y="33"/>
                  </a:cubicBezTo>
                  <a:cubicBezTo>
                    <a:pt x="313" y="42"/>
                    <a:pt x="313" y="42"/>
                    <a:pt x="313" y="42"/>
                  </a:cubicBezTo>
                  <a:cubicBezTo>
                    <a:pt x="313" y="45"/>
                    <a:pt x="313" y="47"/>
                    <a:pt x="312" y="49"/>
                  </a:cubicBezTo>
                  <a:cubicBezTo>
                    <a:pt x="311" y="51"/>
                    <a:pt x="310" y="52"/>
                    <a:pt x="308" y="52"/>
                  </a:cubicBezTo>
                  <a:cubicBezTo>
                    <a:pt x="307" y="53"/>
                    <a:pt x="307" y="53"/>
                    <a:pt x="307" y="54"/>
                  </a:cubicBezTo>
                  <a:cubicBezTo>
                    <a:pt x="307" y="54"/>
                    <a:pt x="307" y="55"/>
                    <a:pt x="308" y="55"/>
                  </a:cubicBezTo>
                  <a:cubicBezTo>
                    <a:pt x="308" y="55"/>
                    <a:pt x="309" y="54"/>
                    <a:pt x="310" y="54"/>
                  </a:cubicBezTo>
                  <a:cubicBezTo>
                    <a:pt x="312" y="54"/>
                    <a:pt x="314" y="54"/>
                    <a:pt x="317" y="54"/>
                  </a:cubicBezTo>
                  <a:cubicBezTo>
                    <a:pt x="319" y="54"/>
                    <a:pt x="322" y="54"/>
                    <a:pt x="324" y="54"/>
                  </a:cubicBezTo>
                  <a:cubicBezTo>
                    <a:pt x="325" y="54"/>
                    <a:pt x="325" y="54"/>
                    <a:pt x="325" y="54"/>
                  </a:cubicBezTo>
                  <a:cubicBezTo>
                    <a:pt x="326" y="54"/>
                    <a:pt x="327" y="54"/>
                    <a:pt x="327" y="53"/>
                  </a:cubicBezTo>
                  <a:cubicBezTo>
                    <a:pt x="327" y="53"/>
                    <a:pt x="326" y="52"/>
                    <a:pt x="325" y="52"/>
                  </a:cubicBezTo>
                  <a:cubicBezTo>
                    <a:pt x="321" y="52"/>
                    <a:pt x="319" y="50"/>
                    <a:pt x="318" y="47"/>
                  </a:cubicBezTo>
                  <a:cubicBezTo>
                    <a:pt x="317" y="45"/>
                    <a:pt x="317" y="39"/>
                    <a:pt x="317" y="31"/>
                  </a:cubicBezTo>
                  <a:cubicBezTo>
                    <a:pt x="317" y="16"/>
                    <a:pt x="317" y="16"/>
                    <a:pt x="317" y="16"/>
                  </a:cubicBezTo>
                  <a:cubicBezTo>
                    <a:pt x="317" y="15"/>
                    <a:pt x="317" y="15"/>
                    <a:pt x="317" y="15"/>
                  </a:cubicBezTo>
                  <a:cubicBezTo>
                    <a:pt x="317" y="14"/>
                    <a:pt x="317" y="13"/>
                    <a:pt x="318" y="13"/>
                  </a:cubicBezTo>
                  <a:cubicBezTo>
                    <a:pt x="318" y="13"/>
                    <a:pt x="318" y="14"/>
                    <a:pt x="319" y="14"/>
                  </a:cubicBezTo>
                  <a:cubicBezTo>
                    <a:pt x="354" y="54"/>
                    <a:pt x="354" y="54"/>
                    <a:pt x="354" y="54"/>
                  </a:cubicBezTo>
                  <a:cubicBezTo>
                    <a:pt x="355" y="54"/>
                    <a:pt x="355" y="54"/>
                    <a:pt x="356" y="54"/>
                  </a:cubicBezTo>
                  <a:cubicBezTo>
                    <a:pt x="356" y="54"/>
                    <a:pt x="356" y="54"/>
                    <a:pt x="356" y="53"/>
                  </a:cubicBezTo>
                  <a:cubicBezTo>
                    <a:pt x="356" y="49"/>
                    <a:pt x="356" y="49"/>
                    <a:pt x="356" y="49"/>
                  </a:cubicBezTo>
                  <a:cubicBezTo>
                    <a:pt x="356" y="46"/>
                    <a:pt x="356" y="46"/>
                    <a:pt x="356" y="46"/>
                  </a:cubicBezTo>
                  <a:cubicBezTo>
                    <a:pt x="356" y="41"/>
                    <a:pt x="356" y="41"/>
                    <a:pt x="356" y="41"/>
                  </a:cubicBezTo>
                  <a:cubicBezTo>
                    <a:pt x="356" y="38"/>
                    <a:pt x="356" y="38"/>
                    <a:pt x="356" y="38"/>
                  </a:cubicBezTo>
                  <a:cubicBezTo>
                    <a:pt x="357" y="14"/>
                    <a:pt x="357" y="14"/>
                    <a:pt x="357" y="14"/>
                  </a:cubicBezTo>
                  <a:cubicBezTo>
                    <a:pt x="357" y="12"/>
                    <a:pt x="357" y="12"/>
                    <a:pt x="357" y="12"/>
                  </a:cubicBezTo>
                  <a:cubicBezTo>
                    <a:pt x="357" y="6"/>
                    <a:pt x="359" y="3"/>
                    <a:pt x="362" y="3"/>
                  </a:cubicBezTo>
                  <a:cubicBezTo>
                    <a:pt x="363" y="3"/>
                    <a:pt x="363" y="2"/>
                    <a:pt x="363" y="2"/>
                  </a:cubicBezTo>
                  <a:cubicBezTo>
                    <a:pt x="363" y="1"/>
                    <a:pt x="363" y="1"/>
                    <a:pt x="362" y="1"/>
                  </a:cubicBezTo>
                  <a:cubicBezTo>
                    <a:pt x="362" y="1"/>
                    <a:pt x="361" y="1"/>
                    <a:pt x="361" y="1"/>
                  </a:cubicBezTo>
                  <a:cubicBezTo>
                    <a:pt x="357" y="1"/>
                    <a:pt x="354" y="1"/>
                    <a:pt x="352" y="1"/>
                  </a:cubicBezTo>
                  <a:cubicBezTo>
                    <a:pt x="351" y="1"/>
                    <a:pt x="350" y="1"/>
                    <a:pt x="349" y="1"/>
                  </a:cubicBezTo>
                  <a:cubicBezTo>
                    <a:pt x="347" y="1"/>
                    <a:pt x="345" y="1"/>
                    <a:pt x="344" y="1"/>
                  </a:cubicBezTo>
                  <a:cubicBezTo>
                    <a:pt x="344" y="1"/>
                    <a:pt x="343" y="1"/>
                    <a:pt x="343" y="2"/>
                  </a:cubicBezTo>
                  <a:cubicBezTo>
                    <a:pt x="343" y="2"/>
                    <a:pt x="344" y="3"/>
                    <a:pt x="345" y="3"/>
                  </a:cubicBezTo>
                  <a:cubicBezTo>
                    <a:pt x="348" y="3"/>
                    <a:pt x="351" y="4"/>
                    <a:pt x="352" y="6"/>
                  </a:cubicBezTo>
                  <a:cubicBezTo>
                    <a:pt x="353" y="8"/>
                    <a:pt x="354" y="13"/>
                    <a:pt x="354" y="19"/>
                  </a:cubicBezTo>
                  <a:cubicBezTo>
                    <a:pt x="354" y="24"/>
                    <a:pt x="354" y="29"/>
                    <a:pt x="353" y="35"/>
                  </a:cubicBezTo>
                  <a:cubicBezTo>
                    <a:pt x="353" y="37"/>
                    <a:pt x="353" y="37"/>
                    <a:pt x="352" y="37"/>
                  </a:cubicBezTo>
                  <a:cubicBezTo>
                    <a:pt x="352" y="37"/>
                    <a:pt x="351" y="36"/>
                    <a:pt x="349" y="34"/>
                  </a:cubicBezTo>
                  <a:cubicBezTo>
                    <a:pt x="348" y="33"/>
                    <a:pt x="348" y="33"/>
                    <a:pt x="348" y="33"/>
                  </a:cubicBezTo>
                  <a:cubicBezTo>
                    <a:pt x="327" y="10"/>
                    <a:pt x="327" y="10"/>
                    <a:pt x="327" y="10"/>
                  </a:cubicBezTo>
                  <a:cubicBezTo>
                    <a:pt x="327" y="10"/>
                    <a:pt x="326" y="9"/>
                    <a:pt x="325" y="8"/>
                  </a:cubicBezTo>
                  <a:cubicBezTo>
                    <a:pt x="325" y="8"/>
                    <a:pt x="325" y="8"/>
                    <a:pt x="325" y="8"/>
                  </a:cubicBezTo>
                  <a:close/>
                  <a:moveTo>
                    <a:pt x="396" y="9"/>
                  </a:moveTo>
                  <a:cubicBezTo>
                    <a:pt x="396" y="7"/>
                    <a:pt x="396" y="5"/>
                    <a:pt x="397" y="5"/>
                  </a:cubicBezTo>
                  <a:cubicBezTo>
                    <a:pt x="397" y="4"/>
                    <a:pt x="398" y="3"/>
                    <a:pt x="400" y="3"/>
                  </a:cubicBezTo>
                  <a:cubicBezTo>
                    <a:pt x="401" y="3"/>
                    <a:pt x="401" y="3"/>
                    <a:pt x="401" y="3"/>
                  </a:cubicBezTo>
                  <a:cubicBezTo>
                    <a:pt x="401" y="3"/>
                    <a:pt x="401" y="2"/>
                    <a:pt x="401" y="2"/>
                  </a:cubicBezTo>
                  <a:cubicBezTo>
                    <a:pt x="401" y="1"/>
                    <a:pt x="401" y="1"/>
                    <a:pt x="400" y="1"/>
                  </a:cubicBezTo>
                  <a:cubicBezTo>
                    <a:pt x="399" y="1"/>
                    <a:pt x="397" y="1"/>
                    <a:pt x="394" y="1"/>
                  </a:cubicBezTo>
                  <a:cubicBezTo>
                    <a:pt x="391" y="1"/>
                    <a:pt x="391" y="1"/>
                    <a:pt x="391" y="1"/>
                  </a:cubicBezTo>
                  <a:cubicBezTo>
                    <a:pt x="389" y="1"/>
                    <a:pt x="387" y="2"/>
                    <a:pt x="386" y="2"/>
                  </a:cubicBezTo>
                  <a:cubicBezTo>
                    <a:pt x="383" y="2"/>
                    <a:pt x="382" y="1"/>
                    <a:pt x="381" y="1"/>
                  </a:cubicBezTo>
                  <a:cubicBezTo>
                    <a:pt x="380" y="1"/>
                    <a:pt x="379" y="1"/>
                    <a:pt x="379" y="1"/>
                  </a:cubicBezTo>
                  <a:cubicBezTo>
                    <a:pt x="378" y="1"/>
                    <a:pt x="378" y="1"/>
                    <a:pt x="378" y="2"/>
                  </a:cubicBezTo>
                  <a:cubicBezTo>
                    <a:pt x="378" y="2"/>
                    <a:pt x="378" y="3"/>
                    <a:pt x="378" y="3"/>
                  </a:cubicBezTo>
                  <a:cubicBezTo>
                    <a:pt x="379" y="3"/>
                    <a:pt x="380" y="3"/>
                    <a:pt x="381" y="4"/>
                  </a:cubicBezTo>
                  <a:cubicBezTo>
                    <a:pt x="383" y="4"/>
                    <a:pt x="385" y="5"/>
                    <a:pt x="386" y="6"/>
                  </a:cubicBezTo>
                  <a:cubicBezTo>
                    <a:pt x="386" y="7"/>
                    <a:pt x="387" y="8"/>
                    <a:pt x="387" y="11"/>
                  </a:cubicBezTo>
                  <a:cubicBezTo>
                    <a:pt x="387" y="42"/>
                    <a:pt x="387" y="42"/>
                    <a:pt x="387" y="42"/>
                  </a:cubicBezTo>
                  <a:cubicBezTo>
                    <a:pt x="387" y="45"/>
                    <a:pt x="387" y="45"/>
                    <a:pt x="387" y="45"/>
                  </a:cubicBezTo>
                  <a:cubicBezTo>
                    <a:pt x="387" y="47"/>
                    <a:pt x="386" y="49"/>
                    <a:pt x="386" y="50"/>
                  </a:cubicBezTo>
                  <a:cubicBezTo>
                    <a:pt x="385" y="51"/>
                    <a:pt x="384" y="52"/>
                    <a:pt x="382" y="52"/>
                  </a:cubicBezTo>
                  <a:cubicBezTo>
                    <a:pt x="381" y="53"/>
                    <a:pt x="381" y="53"/>
                    <a:pt x="381" y="53"/>
                  </a:cubicBezTo>
                  <a:cubicBezTo>
                    <a:pt x="381" y="54"/>
                    <a:pt x="381" y="54"/>
                    <a:pt x="381" y="54"/>
                  </a:cubicBezTo>
                  <a:cubicBezTo>
                    <a:pt x="381" y="54"/>
                    <a:pt x="382" y="54"/>
                    <a:pt x="382" y="54"/>
                  </a:cubicBezTo>
                  <a:cubicBezTo>
                    <a:pt x="383" y="54"/>
                    <a:pt x="384" y="54"/>
                    <a:pt x="385" y="54"/>
                  </a:cubicBezTo>
                  <a:cubicBezTo>
                    <a:pt x="386" y="54"/>
                    <a:pt x="389" y="54"/>
                    <a:pt x="391" y="54"/>
                  </a:cubicBezTo>
                  <a:cubicBezTo>
                    <a:pt x="393" y="54"/>
                    <a:pt x="396" y="54"/>
                    <a:pt x="399" y="54"/>
                  </a:cubicBezTo>
                  <a:cubicBezTo>
                    <a:pt x="401" y="54"/>
                    <a:pt x="402" y="54"/>
                    <a:pt x="402" y="54"/>
                  </a:cubicBezTo>
                  <a:cubicBezTo>
                    <a:pt x="404" y="54"/>
                    <a:pt x="405" y="54"/>
                    <a:pt x="405" y="53"/>
                  </a:cubicBezTo>
                  <a:cubicBezTo>
                    <a:pt x="405" y="53"/>
                    <a:pt x="404" y="52"/>
                    <a:pt x="403" y="52"/>
                  </a:cubicBezTo>
                  <a:cubicBezTo>
                    <a:pt x="401" y="52"/>
                    <a:pt x="400" y="52"/>
                    <a:pt x="398" y="51"/>
                  </a:cubicBezTo>
                  <a:cubicBezTo>
                    <a:pt x="397" y="49"/>
                    <a:pt x="396" y="48"/>
                    <a:pt x="396" y="46"/>
                  </a:cubicBezTo>
                  <a:cubicBezTo>
                    <a:pt x="396" y="42"/>
                    <a:pt x="396" y="42"/>
                    <a:pt x="396" y="42"/>
                  </a:cubicBezTo>
                  <a:cubicBezTo>
                    <a:pt x="396" y="9"/>
                    <a:pt x="396" y="9"/>
                    <a:pt x="396" y="9"/>
                  </a:cubicBezTo>
                  <a:close/>
                  <a:moveTo>
                    <a:pt x="434" y="6"/>
                  </a:moveTo>
                  <a:cubicBezTo>
                    <a:pt x="434" y="4"/>
                    <a:pt x="435" y="3"/>
                    <a:pt x="437" y="3"/>
                  </a:cubicBezTo>
                  <a:cubicBezTo>
                    <a:pt x="438" y="3"/>
                    <a:pt x="438" y="2"/>
                    <a:pt x="438" y="2"/>
                  </a:cubicBezTo>
                  <a:cubicBezTo>
                    <a:pt x="438" y="1"/>
                    <a:pt x="438" y="1"/>
                    <a:pt x="437" y="1"/>
                  </a:cubicBezTo>
                  <a:cubicBezTo>
                    <a:pt x="437" y="1"/>
                    <a:pt x="436" y="1"/>
                    <a:pt x="434" y="1"/>
                  </a:cubicBezTo>
                  <a:cubicBezTo>
                    <a:pt x="430" y="1"/>
                    <a:pt x="430" y="1"/>
                    <a:pt x="430" y="1"/>
                  </a:cubicBezTo>
                  <a:cubicBezTo>
                    <a:pt x="423" y="1"/>
                    <a:pt x="423" y="1"/>
                    <a:pt x="423" y="1"/>
                  </a:cubicBezTo>
                  <a:cubicBezTo>
                    <a:pt x="422" y="1"/>
                    <a:pt x="420" y="1"/>
                    <a:pt x="419" y="1"/>
                  </a:cubicBezTo>
                  <a:cubicBezTo>
                    <a:pt x="418" y="1"/>
                    <a:pt x="418" y="1"/>
                    <a:pt x="418" y="1"/>
                  </a:cubicBezTo>
                  <a:cubicBezTo>
                    <a:pt x="417" y="1"/>
                    <a:pt x="417" y="1"/>
                    <a:pt x="417" y="2"/>
                  </a:cubicBezTo>
                  <a:cubicBezTo>
                    <a:pt x="417" y="2"/>
                    <a:pt x="417" y="3"/>
                    <a:pt x="418" y="3"/>
                  </a:cubicBezTo>
                  <a:cubicBezTo>
                    <a:pt x="420" y="3"/>
                    <a:pt x="421" y="4"/>
                    <a:pt x="422" y="6"/>
                  </a:cubicBezTo>
                  <a:cubicBezTo>
                    <a:pt x="423" y="7"/>
                    <a:pt x="425" y="10"/>
                    <a:pt x="427" y="15"/>
                  </a:cubicBezTo>
                  <a:cubicBezTo>
                    <a:pt x="428" y="19"/>
                    <a:pt x="430" y="24"/>
                    <a:pt x="432" y="29"/>
                  </a:cubicBezTo>
                  <a:cubicBezTo>
                    <a:pt x="442" y="50"/>
                    <a:pt x="442" y="50"/>
                    <a:pt x="442" y="50"/>
                  </a:cubicBezTo>
                  <a:cubicBezTo>
                    <a:pt x="442" y="52"/>
                    <a:pt x="442" y="52"/>
                    <a:pt x="442" y="52"/>
                  </a:cubicBezTo>
                  <a:cubicBezTo>
                    <a:pt x="443" y="54"/>
                    <a:pt x="443" y="54"/>
                    <a:pt x="443" y="54"/>
                  </a:cubicBezTo>
                  <a:cubicBezTo>
                    <a:pt x="444" y="55"/>
                    <a:pt x="444" y="55"/>
                    <a:pt x="445" y="55"/>
                  </a:cubicBezTo>
                  <a:cubicBezTo>
                    <a:pt x="445" y="55"/>
                    <a:pt x="446" y="55"/>
                    <a:pt x="446" y="53"/>
                  </a:cubicBezTo>
                  <a:cubicBezTo>
                    <a:pt x="447" y="53"/>
                    <a:pt x="447" y="51"/>
                    <a:pt x="449" y="48"/>
                  </a:cubicBezTo>
                  <a:cubicBezTo>
                    <a:pt x="449" y="48"/>
                    <a:pt x="450" y="46"/>
                    <a:pt x="452" y="41"/>
                  </a:cubicBezTo>
                  <a:cubicBezTo>
                    <a:pt x="459" y="26"/>
                    <a:pt x="459" y="26"/>
                    <a:pt x="459" y="26"/>
                  </a:cubicBezTo>
                  <a:cubicBezTo>
                    <a:pt x="465" y="13"/>
                    <a:pt x="465" y="13"/>
                    <a:pt x="465" y="13"/>
                  </a:cubicBezTo>
                  <a:cubicBezTo>
                    <a:pt x="466" y="9"/>
                    <a:pt x="468" y="6"/>
                    <a:pt x="469" y="5"/>
                  </a:cubicBezTo>
                  <a:cubicBezTo>
                    <a:pt x="470" y="4"/>
                    <a:pt x="471" y="3"/>
                    <a:pt x="472" y="3"/>
                  </a:cubicBezTo>
                  <a:cubicBezTo>
                    <a:pt x="473" y="2"/>
                    <a:pt x="474" y="2"/>
                    <a:pt x="474" y="1"/>
                  </a:cubicBezTo>
                  <a:cubicBezTo>
                    <a:pt x="474" y="1"/>
                    <a:pt x="473" y="0"/>
                    <a:pt x="473" y="0"/>
                  </a:cubicBezTo>
                  <a:cubicBezTo>
                    <a:pt x="473" y="0"/>
                    <a:pt x="472" y="1"/>
                    <a:pt x="471" y="1"/>
                  </a:cubicBezTo>
                  <a:cubicBezTo>
                    <a:pt x="470" y="1"/>
                    <a:pt x="468" y="1"/>
                    <a:pt x="465" y="1"/>
                  </a:cubicBezTo>
                  <a:cubicBezTo>
                    <a:pt x="464" y="1"/>
                    <a:pt x="463" y="1"/>
                    <a:pt x="461" y="1"/>
                  </a:cubicBezTo>
                  <a:cubicBezTo>
                    <a:pt x="457" y="1"/>
                    <a:pt x="457" y="1"/>
                    <a:pt x="457" y="1"/>
                  </a:cubicBezTo>
                  <a:cubicBezTo>
                    <a:pt x="456" y="1"/>
                    <a:pt x="455" y="1"/>
                    <a:pt x="455" y="1"/>
                  </a:cubicBezTo>
                  <a:cubicBezTo>
                    <a:pt x="454" y="1"/>
                    <a:pt x="454" y="1"/>
                    <a:pt x="454" y="2"/>
                  </a:cubicBezTo>
                  <a:cubicBezTo>
                    <a:pt x="454" y="2"/>
                    <a:pt x="455" y="2"/>
                    <a:pt x="455" y="3"/>
                  </a:cubicBezTo>
                  <a:cubicBezTo>
                    <a:pt x="458" y="3"/>
                    <a:pt x="459" y="4"/>
                    <a:pt x="460" y="5"/>
                  </a:cubicBezTo>
                  <a:cubicBezTo>
                    <a:pt x="461" y="6"/>
                    <a:pt x="462" y="7"/>
                    <a:pt x="462" y="9"/>
                  </a:cubicBezTo>
                  <a:cubicBezTo>
                    <a:pt x="462" y="11"/>
                    <a:pt x="461" y="16"/>
                    <a:pt x="458" y="22"/>
                  </a:cubicBezTo>
                  <a:cubicBezTo>
                    <a:pt x="449" y="42"/>
                    <a:pt x="449" y="42"/>
                    <a:pt x="449" y="42"/>
                  </a:cubicBezTo>
                  <a:cubicBezTo>
                    <a:pt x="449" y="42"/>
                    <a:pt x="448" y="43"/>
                    <a:pt x="448" y="43"/>
                  </a:cubicBezTo>
                  <a:cubicBezTo>
                    <a:pt x="448" y="43"/>
                    <a:pt x="447" y="42"/>
                    <a:pt x="447" y="41"/>
                  </a:cubicBezTo>
                  <a:cubicBezTo>
                    <a:pt x="438" y="20"/>
                    <a:pt x="438" y="20"/>
                    <a:pt x="438" y="20"/>
                  </a:cubicBezTo>
                  <a:cubicBezTo>
                    <a:pt x="435" y="13"/>
                    <a:pt x="434" y="9"/>
                    <a:pt x="434" y="6"/>
                  </a:cubicBezTo>
                  <a:cubicBezTo>
                    <a:pt x="434" y="6"/>
                    <a:pt x="434" y="6"/>
                    <a:pt x="434" y="6"/>
                  </a:cubicBezTo>
                  <a:close/>
                  <a:moveTo>
                    <a:pt x="505" y="8"/>
                  </a:moveTo>
                  <a:cubicBezTo>
                    <a:pt x="505" y="6"/>
                    <a:pt x="505" y="5"/>
                    <a:pt x="507" y="4"/>
                  </a:cubicBezTo>
                  <a:cubicBezTo>
                    <a:pt x="509" y="4"/>
                    <a:pt x="509" y="4"/>
                    <a:pt x="509" y="4"/>
                  </a:cubicBezTo>
                  <a:cubicBezTo>
                    <a:pt x="514" y="4"/>
                    <a:pt x="514" y="4"/>
                    <a:pt x="514" y="4"/>
                  </a:cubicBezTo>
                  <a:cubicBezTo>
                    <a:pt x="518" y="4"/>
                    <a:pt x="521" y="5"/>
                    <a:pt x="523" y="6"/>
                  </a:cubicBezTo>
                  <a:cubicBezTo>
                    <a:pt x="525" y="7"/>
                    <a:pt x="526" y="9"/>
                    <a:pt x="526" y="11"/>
                  </a:cubicBezTo>
                  <a:cubicBezTo>
                    <a:pt x="526" y="13"/>
                    <a:pt x="526" y="13"/>
                    <a:pt x="527" y="13"/>
                  </a:cubicBezTo>
                  <a:cubicBezTo>
                    <a:pt x="528" y="13"/>
                    <a:pt x="528" y="12"/>
                    <a:pt x="528" y="10"/>
                  </a:cubicBezTo>
                  <a:cubicBezTo>
                    <a:pt x="528" y="9"/>
                    <a:pt x="528" y="8"/>
                    <a:pt x="528" y="5"/>
                  </a:cubicBezTo>
                  <a:cubicBezTo>
                    <a:pt x="528" y="4"/>
                    <a:pt x="528" y="3"/>
                    <a:pt x="528" y="2"/>
                  </a:cubicBezTo>
                  <a:cubicBezTo>
                    <a:pt x="528" y="1"/>
                    <a:pt x="527" y="1"/>
                    <a:pt x="527" y="1"/>
                  </a:cubicBezTo>
                  <a:cubicBezTo>
                    <a:pt x="527" y="1"/>
                    <a:pt x="526" y="1"/>
                    <a:pt x="526" y="1"/>
                  </a:cubicBezTo>
                  <a:cubicBezTo>
                    <a:pt x="524" y="1"/>
                    <a:pt x="519" y="1"/>
                    <a:pt x="510" y="1"/>
                  </a:cubicBezTo>
                  <a:cubicBezTo>
                    <a:pt x="496" y="1"/>
                    <a:pt x="496" y="1"/>
                    <a:pt x="496" y="1"/>
                  </a:cubicBezTo>
                  <a:cubicBezTo>
                    <a:pt x="492" y="1"/>
                    <a:pt x="492" y="1"/>
                    <a:pt x="492" y="1"/>
                  </a:cubicBezTo>
                  <a:cubicBezTo>
                    <a:pt x="491" y="1"/>
                    <a:pt x="490" y="1"/>
                    <a:pt x="490" y="1"/>
                  </a:cubicBezTo>
                  <a:cubicBezTo>
                    <a:pt x="489" y="1"/>
                    <a:pt x="489" y="1"/>
                    <a:pt x="489" y="1"/>
                  </a:cubicBezTo>
                  <a:cubicBezTo>
                    <a:pt x="488" y="1"/>
                    <a:pt x="487" y="1"/>
                    <a:pt x="487" y="2"/>
                  </a:cubicBezTo>
                  <a:cubicBezTo>
                    <a:pt x="487" y="2"/>
                    <a:pt x="488" y="3"/>
                    <a:pt x="489" y="3"/>
                  </a:cubicBezTo>
                  <a:cubicBezTo>
                    <a:pt x="491" y="3"/>
                    <a:pt x="493" y="4"/>
                    <a:pt x="494" y="5"/>
                  </a:cubicBezTo>
                  <a:cubicBezTo>
                    <a:pt x="495" y="6"/>
                    <a:pt x="496" y="8"/>
                    <a:pt x="496" y="11"/>
                  </a:cubicBezTo>
                  <a:cubicBezTo>
                    <a:pt x="496" y="42"/>
                    <a:pt x="496" y="42"/>
                    <a:pt x="496" y="42"/>
                  </a:cubicBezTo>
                  <a:cubicBezTo>
                    <a:pt x="496" y="44"/>
                    <a:pt x="496" y="46"/>
                    <a:pt x="495" y="47"/>
                  </a:cubicBezTo>
                  <a:cubicBezTo>
                    <a:pt x="495" y="49"/>
                    <a:pt x="495" y="50"/>
                    <a:pt x="494" y="51"/>
                  </a:cubicBezTo>
                  <a:cubicBezTo>
                    <a:pt x="494" y="51"/>
                    <a:pt x="493" y="52"/>
                    <a:pt x="491" y="52"/>
                  </a:cubicBezTo>
                  <a:cubicBezTo>
                    <a:pt x="491" y="53"/>
                    <a:pt x="490" y="53"/>
                    <a:pt x="490" y="54"/>
                  </a:cubicBezTo>
                  <a:cubicBezTo>
                    <a:pt x="490" y="54"/>
                    <a:pt x="491" y="54"/>
                    <a:pt x="491" y="54"/>
                  </a:cubicBezTo>
                  <a:cubicBezTo>
                    <a:pt x="492" y="54"/>
                    <a:pt x="493" y="54"/>
                    <a:pt x="494" y="54"/>
                  </a:cubicBezTo>
                  <a:cubicBezTo>
                    <a:pt x="497" y="54"/>
                    <a:pt x="500" y="54"/>
                    <a:pt x="502" y="54"/>
                  </a:cubicBezTo>
                  <a:cubicBezTo>
                    <a:pt x="505" y="54"/>
                    <a:pt x="507" y="54"/>
                    <a:pt x="509" y="54"/>
                  </a:cubicBezTo>
                  <a:cubicBezTo>
                    <a:pt x="513" y="55"/>
                    <a:pt x="513" y="55"/>
                    <a:pt x="513" y="55"/>
                  </a:cubicBezTo>
                  <a:cubicBezTo>
                    <a:pt x="515" y="55"/>
                    <a:pt x="517" y="55"/>
                    <a:pt x="519" y="55"/>
                  </a:cubicBezTo>
                  <a:cubicBezTo>
                    <a:pt x="522" y="55"/>
                    <a:pt x="524" y="54"/>
                    <a:pt x="526" y="54"/>
                  </a:cubicBezTo>
                  <a:cubicBezTo>
                    <a:pt x="527" y="53"/>
                    <a:pt x="529" y="51"/>
                    <a:pt x="530" y="49"/>
                  </a:cubicBezTo>
                  <a:cubicBezTo>
                    <a:pt x="531" y="47"/>
                    <a:pt x="532" y="44"/>
                    <a:pt x="532" y="42"/>
                  </a:cubicBezTo>
                  <a:cubicBezTo>
                    <a:pt x="532" y="42"/>
                    <a:pt x="532" y="41"/>
                    <a:pt x="532" y="41"/>
                  </a:cubicBezTo>
                  <a:cubicBezTo>
                    <a:pt x="532" y="41"/>
                    <a:pt x="531" y="41"/>
                    <a:pt x="531" y="41"/>
                  </a:cubicBezTo>
                  <a:cubicBezTo>
                    <a:pt x="531" y="41"/>
                    <a:pt x="531" y="41"/>
                    <a:pt x="531" y="41"/>
                  </a:cubicBezTo>
                  <a:cubicBezTo>
                    <a:pt x="527" y="48"/>
                    <a:pt x="520" y="51"/>
                    <a:pt x="510" y="51"/>
                  </a:cubicBezTo>
                  <a:cubicBezTo>
                    <a:pt x="509" y="51"/>
                    <a:pt x="508" y="51"/>
                    <a:pt x="507" y="50"/>
                  </a:cubicBezTo>
                  <a:cubicBezTo>
                    <a:pt x="507" y="50"/>
                    <a:pt x="506" y="49"/>
                    <a:pt x="506" y="48"/>
                  </a:cubicBezTo>
                  <a:cubicBezTo>
                    <a:pt x="505" y="46"/>
                    <a:pt x="505" y="44"/>
                    <a:pt x="505" y="40"/>
                  </a:cubicBezTo>
                  <a:cubicBezTo>
                    <a:pt x="505" y="37"/>
                    <a:pt x="505" y="37"/>
                    <a:pt x="505" y="37"/>
                  </a:cubicBezTo>
                  <a:cubicBezTo>
                    <a:pt x="505" y="34"/>
                    <a:pt x="505" y="32"/>
                    <a:pt x="505" y="30"/>
                  </a:cubicBezTo>
                  <a:cubicBezTo>
                    <a:pt x="505" y="29"/>
                    <a:pt x="505" y="28"/>
                    <a:pt x="506" y="28"/>
                  </a:cubicBezTo>
                  <a:cubicBezTo>
                    <a:pt x="506" y="28"/>
                    <a:pt x="507" y="28"/>
                    <a:pt x="508" y="28"/>
                  </a:cubicBezTo>
                  <a:cubicBezTo>
                    <a:pt x="511" y="28"/>
                    <a:pt x="511" y="28"/>
                    <a:pt x="511" y="28"/>
                  </a:cubicBezTo>
                  <a:cubicBezTo>
                    <a:pt x="514" y="28"/>
                    <a:pt x="516" y="28"/>
                    <a:pt x="517" y="28"/>
                  </a:cubicBezTo>
                  <a:cubicBezTo>
                    <a:pt x="518" y="28"/>
                    <a:pt x="518" y="28"/>
                    <a:pt x="519" y="29"/>
                  </a:cubicBezTo>
                  <a:cubicBezTo>
                    <a:pt x="520" y="30"/>
                    <a:pt x="521" y="32"/>
                    <a:pt x="521" y="34"/>
                  </a:cubicBezTo>
                  <a:cubicBezTo>
                    <a:pt x="522" y="35"/>
                    <a:pt x="522" y="36"/>
                    <a:pt x="523" y="36"/>
                  </a:cubicBezTo>
                  <a:cubicBezTo>
                    <a:pt x="523" y="35"/>
                    <a:pt x="523" y="35"/>
                    <a:pt x="523" y="35"/>
                  </a:cubicBezTo>
                  <a:cubicBezTo>
                    <a:pt x="523" y="35"/>
                    <a:pt x="523" y="35"/>
                    <a:pt x="523" y="35"/>
                  </a:cubicBezTo>
                  <a:cubicBezTo>
                    <a:pt x="523" y="33"/>
                    <a:pt x="523" y="33"/>
                    <a:pt x="523" y="33"/>
                  </a:cubicBezTo>
                  <a:cubicBezTo>
                    <a:pt x="523" y="31"/>
                    <a:pt x="523" y="29"/>
                    <a:pt x="523" y="27"/>
                  </a:cubicBezTo>
                  <a:cubicBezTo>
                    <a:pt x="523" y="24"/>
                    <a:pt x="523" y="22"/>
                    <a:pt x="523" y="21"/>
                  </a:cubicBezTo>
                  <a:cubicBezTo>
                    <a:pt x="523" y="21"/>
                    <a:pt x="523" y="20"/>
                    <a:pt x="523" y="20"/>
                  </a:cubicBezTo>
                  <a:cubicBezTo>
                    <a:pt x="523" y="19"/>
                    <a:pt x="523" y="18"/>
                    <a:pt x="523" y="18"/>
                  </a:cubicBezTo>
                  <a:cubicBezTo>
                    <a:pt x="523" y="17"/>
                    <a:pt x="523" y="17"/>
                    <a:pt x="522" y="17"/>
                  </a:cubicBezTo>
                  <a:cubicBezTo>
                    <a:pt x="521" y="17"/>
                    <a:pt x="521" y="17"/>
                    <a:pt x="521" y="18"/>
                  </a:cubicBezTo>
                  <a:cubicBezTo>
                    <a:pt x="520" y="20"/>
                    <a:pt x="520" y="20"/>
                    <a:pt x="520" y="20"/>
                  </a:cubicBezTo>
                  <a:cubicBezTo>
                    <a:pt x="519" y="22"/>
                    <a:pt x="517" y="24"/>
                    <a:pt x="514" y="24"/>
                  </a:cubicBezTo>
                  <a:cubicBezTo>
                    <a:pt x="511" y="24"/>
                    <a:pt x="511" y="24"/>
                    <a:pt x="511" y="24"/>
                  </a:cubicBezTo>
                  <a:cubicBezTo>
                    <a:pt x="509" y="24"/>
                    <a:pt x="509" y="24"/>
                    <a:pt x="509" y="24"/>
                  </a:cubicBezTo>
                  <a:cubicBezTo>
                    <a:pt x="508" y="24"/>
                    <a:pt x="508" y="24"/>
                    <a:pt x="508" y="24"/>
                  </a:cubicBezTo>
                  <a:cubicBezTo>
                    <a:pt x="506" y="24"/>
                    <a:pt x="506" y="24"/>
                    <a:pt x="505" y="23"/>
                  </a:cubicBezTo>
                  <a:cubicBezTo>
                    <a:pt x="505" y="22"/>
                    <a:pt x="505" y="21"/>
                    <a:pt x="505" y="18"/>
                  </a:cubicBezTo>
                  <a:cubicBezTo>
                    <a:pt x="505" y="10"/>
                    <a:pt x="505" y="10"/>
                    <a:pt x="505" y="10"/>
                  </a:cubicBezTo>
                  <a:cubicBezTo>
                    <a:pt x="505" y="8"/>
                    <a:pt x="505" y="8"/>
                    <a:pt x="505" y="8"/>
                  </a:cubicBezTo>
                  <a:close/>
                  <a:moveTo>
                    <a:pt x="563" y="31"/>
                  </a:moveTo>
                  <a:cubicBezTo>
                    <a:pt x="563" y="30"/>
                    <a:pt x="563" y="29"/>
                    <a:pt x="563" y="29"/>
                  </a:cubicBezTo>
                  <a:cubicBezTo>
                    <a:pt x="565" y="29"/>
                    <a:pt x="565" y="29"/>
                    <a:pt x="565" y="29"/>
                  </a:cubicBezTo>
                  <a:cubicBezTo>
                    <a:pt x="567" y="29"/>
                    <a:pt x="567" y="29"/>
                    <a:pt x="567" y="29"/>
                  </a:cubicBezTo>
                  <a:cubicBezTo>
                    <a:pt x="569" y="29"/>
                    <a:pt x="571" y="29"/>
                    <a:pt x="572" y="30"/>
                  </a:cubicBezTo>
                  <a:cubicBezTo>
                    <a:pt x="573" y="31"/>
                    <a:pt x="574" y="33"/>
                    <a:pt x="575" y="36"/>
                  </a:cubicBezTo>
                  <a:cubicBezTo>
                    <a:pt x="579" y="43"/>
                    <a:pt x="582" y="48"/>
                    <a:pt x="584" y="50"/>
                  </a:cubicBezTo>
                  <a:cubicBezTo>
                    <a:pt x="586" y="53"/>
                    <a:pt x="589" y="54"/>
                    <a:pt x="591" y="54"/>
                  </a:cubicBezTo>
                  <a:cubicBezTo>
                    <a:pt x="593" y="54"/>
                    <a:pt x="595" y="54"/>
                    <a:pt x="597" y="53"/>
                  </a:cubicBezTo>
                  <a:cubicBezTo>
                    <a:pt x="599" y="52"/>
                    <a:pt x="600" y="51"/>
                    <a:pt x="600" y="50"/>
                  </a:cubicBezTo>
                  <a:cubicBezTo>
                    <a:pt x="600" y="50"/>
                    <a:pt x="600" y="49"/>
                    <a:pt x="599" y="49"/>
                  </a:cubicBezTo>
                  <a:cubicBezTo>
                    <a:pt x="599" y="49"/>
                    <a:pt x="599" y="49"/>
                    <a:pt x="599" y="50"/>
                  </a:cubicBezTo>
                  <a:cubicBezTo>
                    <a:pt x="598" y="50"/>
                    <a:pt x="597" y="50"/>
                    <a:pt x="597" y="50"/>
                  </a:cubicBezTo>
                  <a:cubicBezTo>
                    <a:pt x="595" y="50"/>
                    <a:pt x="594" y="49"/>
                    <a:pt x="593" y="48"/>
                  </a:cubicBezTo>
                  <a:cubicBezTo>
                    <a:pt x="592" y="47"/>
                    <a:pt x="591" y="46"/>
                    <a:pt x="589" y="43"/>
                  </a:cubicBezTo>
                  <a:cubicBezTo>
                    <a:pt x="585" y="36"/>
                    <a:pt x="585" y="36"/>
                    <a:pt x="585" y="36"/>
                  </a:cubicBezTo>
                  <a:cubicBezTo>
                    <a:pt x="582" y="30"/>
                    <a:pt x="582" y="30"/>
                    <a:pt x="582" y="30"/>
                  </a:cubicBezTo>
                  <a:cubicBezTo>
                    <a:pt x="581" y="29"/>
                    <a:pt x="581" y="29"/>
                    <a:pt x="581" y="28"/>
                  </a:cubicBezTo>
                  <a:cubicBezTo>
                    <a:pt x="581" y="28"/>
                    <a:pt x="581" y="28"/>
                    <a:pt x="581" y="27"/>
                  </a:cubicBezTo>
                  <a:cubicBezTo>
                    <a:pt x="580" y="27"/>
                    <a:pt x="581" y="27"/>
                    <a:pt x="581" y="27"/>
                  </a:cubicBezTo>
                  <a:cubicBezTo>
                    <a:pt x="584" y="25"/>
                    <a:pt x="586" y="24"/>
                    <a:pt x="587" y="22"/>
                  </a:cubicBezTo>
                  <a:cubicBezTo>
                    <a:pt x="589" y="20"/>
                    <a:pt x="589" y="17"/>
                    <a:pt x="589" y="15"/>
                  </a:cubicBezTo>
                  <a:cubicBezTo>
                    <a:pt x="589" y="11"/>
                    <a:pt x="588" y="7"/>
                    <a:pt x="584" y="5"/>
                  </a:cubicBezTo>
                  <a:cubicBezTo>
                    <a:pt x="581" y="2"/>
                    <a:pt x="577" y="1"/>
                    <a:pt x="572" y="1"/>
                  </a:cubicBezTo>
                  <a:cubicBezTo>
                    <a:pt x="571" y="1"/>
                    <a:pt x="568" y="1"/>
                    <a:pt x="563" y="1"/>
                  </a:cubicBezTo>
                  <a:cubicBezTo>
                    <a:pt x="559" y="1"/>
                    <a:pt x="556" y="2"/>
                    <a:pt x="554" y="2"/>
                  </a:cubicBezTo>
                  <a:cubicBezTo>
                    <a:pt x="551" y="2"/>
                    <a:pt x="549" y="1"/>
                    <a:pt x="547" y="1"/>
                  </a:cubicBezTo>
                  <a:cubicBezTo>
                    <a:pt x="546" y="1"/>
                    <a:pt x="546" y="1"/>
                    <a:pt x="546" y="1"/>
                  </a:cubicBezTo>
                  <a:cubicBezTo>
                    <a:pt x="545" y="1"/>
                    <a:pt x="545" y="1"/>
                    <a:pt x="545" y="2"/>
                  </a:cubicBezTo>
                  <a:cubicBezTo>
                    <a:pt x="545" y="3"/>
                    <a:pt x="545" y="3"/>
                    <a:pt x="546" y="4"/>
                  </a:cubicBezTo>
                  <a:cubicBezTo>
                    <a:pt x="549" y="4"/>
                    <a:pt x="551" y="5"/>
                    <a:pt x="552" y="7"/>
                  </a:cubicBezTo>
                  <a:cubicBezTo>
                    <a:pt x="553" y="8"/>
                    <a:pt x="554" y="10"/>
                    <a:pt x="554" y="13"/>
                  </a:cubicBezTo>
                  <a:cubicBezTo>
                    <a:pt x="554" y="41"/>
                    <a:pt x="554" y="41"/>
                    <a:pt x="554" y="41"/>
                  </a:cubicBezTo>
                  <a:cubicBezTo>
                    <a:pt x="554" y="43"/>
                    <a:pt x="554" y="43"/>
                    <a:pt x="554" y="43"/>
                  </a:cubicBezTo>
                  <a:cubicBezTo>
                    <a:pt x="554" y="46"/>
                    <a:pt x="554" y="46"/>
                    <a:pt x="554" y="46"/>
                  </a:cubicBezTo>
                  <a:cubicBezTo>
                    <a:pt x="554" y="48"/>
                    <a:pt x="553" y="49"/>
                    <a:pt x="553" y="50"/>
                  </a:cubicBezTo>
                  <a:cubicBezTo>
                    <a:pt x="552" y="51"/>
                    <a:pt x="551" y="52"/>
                    <a:pt x="549" y="53"/>
                  </a:cubicBezTo>
                  <a:cubicBezTo>
                    <a:pt x="548" y="53"/>
                    <a:pt x="548" y="53"/>
                    <a:pt x="548" y="54"/>
                  </a:cubicBezTo>
                  <a:cubicBezTo>
                    <a:pt x="548" y="54"/>
                    <a:pt x="549" y="55"/>
                    <a:pt x="550" y="55"/>
                  </a:cubicBezTo>
                  <a:cubicBezTo>
                    <a:pt x="550" y="55"/>
                    <a:pt x="550" y="55"/>
                    <a:pt x="551" y="55"/>
                  </a:cubicBezTo>
                  <a:cubicBezTo>
                    <a:pt x="554" y="54"/>
                    <a:pt x="554" y="54"/>
                    <a:pt x="554" y="54"/>
                  </a:cubicBezTo>
                  <a:cubicBezTo>
                    <a:pt x="557" y="54"/>
                    <a:pt x="557" y="54"/>
                    <a:pt x="557" y="54"/>
                  </a:cubicBezTo>
                  <a:cubicBezTo>
                    <a:pt x="558" y="54"/>
                    <a:pt x="560" y="54"/>
                    <a:pt x="562" y="54"/>
                  </a:cubicBezTo>
                  <a:cubicBezTo>
                    <a:pt x="564" y="54"/>
                    <a:pt x="566" y="54"/>
                    <a:pt x="568" y="54"/>
                  </a:cubicBezTo>
                  <a:cubicBezTo>
                    <a:pt x="569" y="54"/>
                    <a:pt x="569" y="54"/>
                    <a:pt x="570" y="54"/>
                  </a:cubicBezTo>
                  <a:cubicBezTo>
                    <a:pt x="570" y="54"/>
                    <a:pt x="571" y="54"/>
                    <a:pt x="571" y="53"/>
                  </a:cubicBezTo>
                  <a:cubicBezTo>
                    <a:pt x="571" y="53"/>
                    <a:pt x="570" y="52"/>
                    <a:pt x="569" y="52"/>
                  </a:cubicBezTo>
                  <a:cubicBezTo>
                    <a:pt x="567" y="52"/>
                    <a:pt x="565" y="51"/>
                    <a:pt x="564" y="49"/>
                  </a:cubicBezTo>
                  <a:cubicBezTo>
                    <a:pt x="563" y="47"/>
                    <a:pt x="563" y="44"/>
                    <a:pt x="563" y="39"/>
                  </a:cubicBezTo>
                  <a:cubicBezTo>
                    <a:pt x="563" y="31"/>
                    <a:pt x="563" y="31"/>
                    <a:pt x="563" y="31"/>
                  </a:cubicBezTo>
                  <a:close/>
                  <a:moveTo>
                    <a:pt x="564" y="5"/>
                  </a:moveTo>
                  <a:cubicBezTo>
                    <a:pt x="564" y="4"/>
                    <a:pt x="565" y="3"/>
                    <a:pt x="567" y="3"/>
                  </a:cubicBezTo>
                  <a:cubicBezTo>
                    <a:pt x="571" y="3"/>
                    <a:pt x="574" y="5"/>
                    <a:pt x="577" y="7"/>
                  </a:cubicBezTo>
                  <a:cubicBezTo>
                    <a:pt x="579" y="10"/>
                    <a:pt x="581" y="13"/>
                    <a:pt x="581" y="17"/>
                  </a:cubicBezTo>
                  <a:cubicBezTo>
                    <a:pt x="581" y="20"/>
                    <a:pt x="580" y="22"/>
                    <a:pt x="578" y="24"/>
                  </a:cubicBezTo>
                  <a:cubicBezTo>
                    <a:pt x="577" y="25"/>
                    <a:pt x="576" y="26"/>
                    <a:pt x="575" y="26"/>
                  </a:cubicBezTo>
                  <a:cubicBezTo>
                    <a:pt x="574" y="26"/>
                    <a:pt x="571" y="26"/>
                    <a:pt x="566" y="26"/>
                  </a:cubicBezTo>
                  <a:cubicBezTo>
                    <a:pt x="565" y="26"/>
                    <a:pt x="564" y="26"/>
                    <a:pt x="563" y="25"/>
                  </a:cubicBezTo>
                  <a:cubicBezTo>
                    <a:pt x="563" y="25"/>
                    <a:pt x="563" y="24"/>
                    <a:pt x="563" y="22"/>
                  </a:cubicBezTo>
                  <a:cubicBezTo>
                    <a:pt x="563" y="9"/>
                    <a:pt x="563" y="9"/>
                    <a:pt x="563" y="9"/>
                  </a:cubicBezTo>
                  <a:cubicBezTo>
                    <a:pt x="563" y="7"/>
                    <a:pt x="563" y="5"/>
                    <a:pt x="564" y="5"/>
                  </a:cubicBezTo>
                  <a:close/>
                  <a:moveTo>
                    <a:pt x="618" y="4"/>
                  </a:moveTo>
                  <a:cubicBezTo>
                    <a:pt x="616" y="7"/>
                    <a:pt x="614" y="11"/>
                    <a:pt x="614" y="15"/>
                  </a:cubicBezTo>
                  <a:cubicBezTo>
                    <a:pt x="614" y="19"/>
                    <a:pt x="615" y="22"/>
                    <a:pt x="617" y="24"/>
                  </a:cubicBezTo>
                  <a:cubicBezTo>
                    <a:pt x="619" y="26"/>
                    <a:pt x="623" y="29"/>
                    <a:pt x="629" y="31"/>
                  </a:cubicBezTo>
                  <a:cubicBezTo>
                    <a:pt x="634" y="34"/>
                    <a:pt x="634" y="34"/>
                    <a:pt x="634" y="34"/>
                  </a:cubicBezTo>
                  <a:cubicBezTo>
                    <a:pt x="637" y="35"/>
                    <a:pt x="639" y="36"/>
                    <a:pt x="640" y="37"/>
                  </a:cubicBezTo>
                  <a:cubicBezTo>
                    <a:pt x="641" y="39"/>
                    <a:pt x="642" y="40"/>
                    <a:pt x="642" y="42"/>
                  </a:cubicBezTo>
                  <a:cubicBezTo>
                    <a:pt x="642" y="45"/>
                    <a:pt x="641" y="47"/>
                    <a:pt x="639" y="49"/>
                  </a:cubicBezTo>
                  <a:cubicBezTo>
                    <a:pt x="637" y="51"/>
                    <a:pt x="634" y="52"/>
                    <a:pt x="632" y="52"/>
                  </a:cubicBezTo>
                  <a:cubicBezTo>
                    <a:pt x="628" y="52"/>
                    <a:pt x="625" y="51"/>
                    <a:pt x="622" y="48"/>
                  </a:cubicBezTo>
                  <a:cubicBezTo>
                    <a:pt x="619" y="45"/>
                    <a:pt x="616" y="41"/>
                    <a:pt x="615" y="37"/>
                  </a:cubicBezTo>
                  <a:cubicBezTo>
                    <a:pt x="615" y="36"/>
                    <a:pt x="615" y="36"/>
                    <a:pt x="614" y="36"/>
                  </a:cubicBezTo>
                  <a:cubicBezTo>
                    <a:pt x="614" y="36"/>
                    <a:pt x="613" y="36"/>
                    <a:pt x="613" y="37"/>
                  </a:cubicBezTo>
                  <a:cubicBezTo>
                    <a:pt x="613" y="38"/>
                    <a:pt x="614" y="41"/>
                    <a:pt x="615" y="44"/>
                  </a:cubicBezTo>
                  <a:cubicBezTo>
                    <a:pt x="615" y="47"/>
                    <a:pt x="616" y="48"/>
                    <a:pt x="616" y="50"/>
                  </a:cubicBezTo>
                  <a:cubicBezTo>
                    <a:pt x="616" y="51"/>
                    <a:pt x="616" y="51"/>
                    <a:pt x="616" y="52"/>
                  </a:cubicBezTo>
                  <a:cubicBezTo>
                    <a:pt x="616" y="52"/>
                    <a:pt x="617" y="52"/>
                    <a:pt x="618" y="52"/>
                  </a:cubicBezTo>
                  <a:cubicBezTo>
                    <a:pt x="619" y="52"/>
                    <a:pt x="621" y="53"/>
                    <a:pt x="622" y="53"/>
                  </a:cubicBezTo>
                  <a:cubicBezTo>
                    <a:pt x="626" y="55"/>
                    <a:pt x="629" y="55"/>
                    <a:pt x="631" y="55"/>
                  </a:cubicBezTo>
                  <a:cubicBezTo>
                    <a:pt x="635" y="55"/>
                    <a:pt x="639" y="54"/>
                    <a:pt x="642" y="50"/>
                  </a:cubicBezTo>
                  <a:cubicBezTo>
                    <a:pt x="646" y="47"/>
                    <a:pt x="647" y="43"/>
                    <a:pt x="647" y="38"/>
                  </a:cubicBezTo>
                  <a:cubicBezTo>
                    <a:pt x="647" y="34"/>
                    <a:pt x="646" y="31"/>
                    <a:pt x="644" y="28"/>
                  </a:cubicBezTo>
                  <a:cubicBezTo>
                    <a:pt x="642" y="25"/>
                    <a:pt x="638" y="23"/>
                    <a:pt x="631" y="21"/>
                  </a:cubicBezTo>
                  <a:cubicBezTo>
                    <a:pt x="626" y="18"/>
                    <a:pt x="623" y="17"/>
                    <a:pt x="622" y="16"/>
                  </a:cubicBezTo>
                  <a:cubicBezTo>
                    <a:pt x="621" y="15"/>
                    <a:pt x="620" y="13"/>
                    <a:pt x="620" y="11"/>
                  </a:cubicBezTo>
                  <a:cubicBezTo>
                    <a:pt x="620" y="9"/>
                    <a:pt x="621" y="7"/>
                    <a:pt x="623" y="5"/>
                  </a:cubicBezTo>
                  <a:cubicBezTo>
                    <a:pt x="624" y="4"/>
                    <a:pt x="626" y="3"/>
                    <a:pt x="629" y="3"/>
                  </a:cubicBezTo>
                  <a:cubicBezTo>
                    <a:pt x="632" y="3"/>
                    <a:pt x="635" y="4"/>
                    <a:pt x="638" y="7"/>
                  </a:cubicBezTo>
                  <a:cubicBezTo>
                    <a:pt x="641" y="9"/>
                    <a:pt x="643" y="13"/>
                    <a:pt x="644" y="16"/>
                  </a:cubicBezTo>
                  <a:cubicBezTo>
                    <a:pt x="644" y="17"/>
                    <a:pt x="645" y="18"/>
                    <a:pt x="645" y="18"/>
                  </a:cubicBezTo>
                  <a:cubicBezTo>
                    <a:pt x="646" y="18"/>
                    <a:pt x="646" y="17"/>
                    <a:pt x="646" y="16"/>
                  </a:cubicBezTo>
                  <a:cubicBezTo>
                    <a:pt x="646" y="16"/>
                    <a:pt x="646" y="16"/>
                    <a:pt x="646" y="15"/>
                  </a:cubicBezTo>
                  <a:cubicBezTo>
                    <a:pt x="646" y="12"/>
                    <a:pt x="646" y="12"/>
                    <a:pt x="646" y="12"/>
                  </a:cubicBezTo>
                  <a:cubicBezTo>
                    <a:pt x="645" y="8"/>
                    <a:pt x="645" y="8"/>
                    <a:pt x="645" y="8"/>
                  </a:cubicBezTo>
                  <a:cubicBezTo>
                    <a:pt x="645" y="7"/>
                    <a:pt x="645" y="7"/>
                    <a:pt x="645" y="6"/>
                  </a:cubicBezTo>
                  <a:cubicBezTo>
                    <a:pt x="645" y="3"/>
                    <a:pt x="645" y="3"/>
                    <a:pt x="645" y="3"/>
                  </a:cubicBezTo>
                  <a:cubicBezTo>
                    <a:pt x="645" y="2"/>
                    <a:pt x="645" y="2"/>
                    <a:pt x="644" y="2"/>
                  </a:cubicBezTo>
                  <a:cubicBezTo>
                    <a:pt x="644" y="2"/>
                    <a:pt x="644" y="2"/>
                    <a:pt x="644" y="2"/>
                  </a:cubicBezTo>
                  <a:cubicBezTo>
                    <a:pt x="642" y="3"/>
                    <a:pt x="642" y="3"/>
                    <a:pt x="642" y="3"/>
                  </a:cubicBezTo>
                  <a:cubicBezTo>
                    <a:pt x="642" y="3"/>
                    <a:pt x="641" y="3"/>
                    <a:pt x="641" y="3"/>
                  </a:cubicBezTo>
                  <a:cubicBezTo>
                    <a:pt x="641" y="3"/>
                    <a:pt x="640" y="3"/>
                    <a:pt x="639" y="3"/>
                  </a:cubicBezTo>
                  <a:cubicBezTo>
                    <a:pt x="636" y="1"/>
                    <a:pt x="636" y="1"/>
                    <a:pt x="636" y="1"/>
                  </a:cubicBezTo>
                  <a:cubicBezTo>
                    <a:pt x="634" y="1"/>
                    <a:pt x="631" y="0"/>
                    <a:pt x="629" y="0"/>
                  </a:cubicBezTo>
                  <a:cubicBezTo>
                    <a:pt x="625" y="0"/>
                    <a:pt x="621" y="1"/>
                    <a:pt x="618" y="4"/>
                  </a:cubicBezTo>
                  <a:close/>
                  <a:moveTo>
                    <a:pt x="680" y="9"/>
                  </a:moveTo>
                  <a:cubicBezTo>
                    <a:pt x="680" y="7"/>
                    <a:pt x="680" y="5"/>
                    <a:pt x="680" y="5"/>
                  </a:cubicBezTo>
                  <a:cubicBezTo>
                    <a:pt x="681" y="4"/>
                    <a:pt x="682" y="3"/>
                    <a:pt x="684" y="3"/>
                  </a:cubicBezTo>
                  <a:cubicBezTo>
                    <a:pt x="684" y="3"/>
                    <a:pt x="685" y="3"/>
                    <a:pt x="685" y="3"/>
                  </a:cubicBezTo>
                  <a:cubicBezTo>
                    <a:pt x="685" y="3"/>
                    <a:pt x="685" y="2"/>
                    <a:pt x="685" y="2"/>
                  </a:cubicBezTo>
                  <a:cubicBezTo>
                    <a:pt x="685" y="1"/>
                    <a:pt x="685" y="1"/>
                    <a:pt x="684" y="1"/>
                  </a:cubicBezTo>
                  <a:cubicBezTo>
                    <a:pt x="682" y="1"/>
                    <a:pt x="680" y="1"/>
                    <a:pt x="678" y="1"/>
                  </a:cubicBezTo>
                  <a:cubicBezTo>
                    <a:pt x="675" y="1"/>
                    <a:pt x="675" y="1"/>
                    <a:pt x="675" y="1"/>
                  </a:cubicBezTo>
                  <a:cubicBezTo>
                    <a:pt x="673" y="1"/>
                    <a:pt x="671" y="2"/>
                    <a:pt x="669" y="2"/>
                  </a:cubicBezTo>
                  <a:cubicBezTo>
                    <a:pt x="667" y="2"/>
                    <a:pt x="666" y="1"/>
                    <a:pt x="665" y="1"/>
                  </a:cubicBezTo>
                  <a:cubicBezTo>
                    <a:pt x="664" y="1"/>
                    <a:pt x="663" y="1"/>
                    <a:pt x="663" y="1"/>
                  </a:cubicBezTo>
                  <a:cubicBezTo>
                    <a:pt x="662" y="1"/>
                    <a:pt x="662" y="1"/>
                    <a:pt x="662" y="2"/>
                  </a:cubicBezTo>
                  <a:cubicBezTo>
                    <a:pt x="662" y="2"/>
                    <a:pt x="662" y="3"/>
                    <a:pt x="662" y="3"/>
                  </a:cubicBezTo>
                  <a:cubicBezTo>
                    <a:pt x="663" y="3"/>
                    <a:pt x="663" y="3"/>
                    <a:pt x="665" y="4"/>
                  </a:cubicBezTo>
                  <a:cubicBezTo>
                    <a:pt x="667" y="4"/>
                    <a:pt x="669" y="5"/>
                    <a:pt x="669" y="6"/>
                  </a:cubicBezTo>
                  <a:cubicBezTo>
                    <a:pt x="670" y="7"/>
                    <a:pt x="671" y="8"/>
                    <a:pt x="671" y="11"/>
                  </a:cubicBezTo>
                  <a:cubicBezTo>
                    <a:pt x="671" y="42"/>
                    <a:pt x="671" y="42"/>
                    <a:pt x="671" y="42"/>
                  </a:cubicBezTo>
                  <a:cubicBezTo>
                    <a:pt x="671" y="45"/>
                    <a:pt x="671" y="45"/>
                    <a:pt x="671" y="45"/>
                  </a:cubicBezTo>
                  <a:cubicBezTo>
                    <a:pt x="671" y="47"/>
                    <a:pt x="670" y="49"/>
                    <a:pt x="670" y="50"/>
                  </a:cubicBezTo>
                  <a:cubicBezTo>
                    <a:pt x="669" y="51"/>
                    <a:pt x="668" y="52"/>
                    <a:pt x="666" y="52"/>
                  </a:cubicBezTo>
                  <a:cubicBezTo>
                    <a:pt x="665" y="53"/>
                    <a:pt x="665" y="53"/>
                    <a:pt x="665" y="53"/>
                  </a:cubicBezTo>
                  <a:cubicBezTo>
                    <a:pt x="665" y="54"/>
                    <a:pt x="665" y="54"/>
                    <a:pt x="665" y="54"/>
                  </a:cubicBezTo>
                  <a:cubicBezTo>
                    <a:pt x="665" y="54"/>
                    <a:pt x="665" y="54"/>
                    <a:pt x="666" y="54"/>
                  </a:cubicBezTo>
                  <a:cubicBezTo>
                    <a:pt x="667" y="54"/>
                    <a:pt x="667" y="54"/>
                    <a:pt x="669" y="54"/>
                  </a:cubicBezTo>
                  <a:cubicBezTo>
                    <a:pt x="670" y="54"/>
                    <a:pt x="672" y="54"/>
                    <a:pt x="675" y="54"/>
                  </a:cubicBezTo>
                  <a:cubicBezTo>
                    <a:pt x="677" y="54"/>
                    <a:pt x="680" y="54"/>
                    <a:pt x="683" y="54"/>
                  </a:cubicBezTo>
                  <a:cubicBezTo>
                    <a:pt x="684" y="54"/>
                    <a:pt x="686" y="54"/>
                    <a:pt x="686" y="54"/>
                  </a:cubicBezTo>
                  <a:cubicBezTo>
                    <a:pt x="688" y="54"/>
                    <a:pt x="689" y="54"/>
                    <a:pt x="689" y="53"/>
                  </a:cubicBezTo>
                  <a:cubicBezTo>
                    <a:pt x="689" y="53"/>
                    <a:pt x="688" y="52"/>
                    <a:pt x="687" y="52"/>
                  </a:cubicBezTo>
                  <a:cubicBezTo>
                    <a:pt x="685" y="52"/>
                    <a:pt x="683" y="52"/>
                    <a:pt x="682" y="51"/>
                  </a:cubicBezTo>
                  <a:cubicBezTo>
                    <a:pt x="681" y="49"/>
                    <a:pt x="680" y="48"/>
                    <a:pt x="680" y="46"/>
                  </a:cubicBezTo>
                  <a:cubicBezTo>
                    <a:pt x="680" y="42"/>
                    <a:pt x="680" y="42"/>
                    <a:pt x="680" y="42"/>
                  </a:cubicBezTo>
                  <a:cubicBezTo>
                    <a:pt x="680" y="9"/>
                    <a:pt x="680" y="9"/>
                    <a:pt x="680" y="9"/>
                  </a:cubicBezTo>
                  <a:close/>
                  <a:moveTo>
                    <a:pt x="732" y="6"/>
                  </a:moveTo>
                  <a:cubicBezTo>
                    <a:pt x="733" y="5"/>
                    <a:pt x="735" y="5"/>
                    <a:pt x="739" y="5"/>
                  </a:cubicBezTo>
                  <a:cubicBezTo>
                    <a:pt x="742" y="5"/>
                    <a:pt x="744" y="5"/>
                    <a:pt x="746" y="7"/>
                  </a:cubicBezTo>
                  <a:cubicBezTo>
                    <a:pt x="748" y="8"/>
                    <a:pt x="749" y="9"/>
                    <a:pt x="749" y="12"/>
                  </a:cubicBezTo>
                  <a:cubicBezTo>
                    <a:pt x="749" y="13"/>
                    <a:pt x="750" y="13"/>
                    <a:pt x="750" y="13"/>
                  </a:cubicBezTo>
                  <a:cubicBezTo>
                    <a:pt x="751" y="13"/>
                    <a:pt x="751" y="13"/>
                    <a:pt x="751" y="12"/>
                  </a:cubicBezTo>
                  <a:cubicBezTo>
                    <a:pt x="751" y="11"/>
                    <a:pt x="751" y="10"/>
                    <a:pt x="751" y="9"/>
                  </a:cubicBezTo>
                  <a:cubicBezTo>
                    <a:pt x="751" y="7"/>
                    <a:pt x="751" y="6"/>
                    <a:pt x="751" y="6"/>
                  </a:cubicBezTo>
                  <a:cubicBezTo>
                    <a:pt x="751" y="3"/>
                    <a:pt x="751" y="3"/>
                    <a:pt x="751" y="3"/>
                  </a:cubicBezTo>
                  <a:cubicBezTo>
                    <a:pt x="750" y="2"/>
                    <a:pt x="750" y="1"/>
                    <a:pt x="748" y="1"/>
                  </a:cubicBezTo>
                  <a:cubicBezTo>
                    <a:pt x="748" y="1"/>
                    <a:pt x="747" y="1"/>
                    <a:pt x="746" y="1"/>
                  </a:cubicBezTo>
                  <a:cubicBezTo>
                    <a:pt x="739" y="1"/>
                    <a:pt x="732" y="2"/>
                    <a:pt x="726" y="2"/>
                  </a:cubicBezTo>
                  <a:cubicBezTo>
                    <a:pt x="717" y="1"/>
                    <a:pt x="717" y="1"/>
                    <a:pt x="717" y="1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7" y="1"/>
                    <a:pt x="706" y="1"/>
                    <a:pt x="705" y="1"/>
                  </a:cubicBezTo>
                  <a:cubicBezTo>
                    <a:pt x="704" y="1"/>
                    <a:pt x="704" y="1"/>
                    <a:pt x="703" y="1"/>
                  </a:cubicBezTo>
                  <a:cubicBezTo>
                    <a:pt x="702" y="1"/>
                    <a:pt x="702" y="2"/>
                    <a:pt x="702" y="3"/>
                  </a:cubicBezTo>
                  <a:cubicBezTo>
                    <a:pt x="701" y="5"/>
                    <a:pt x="701" y="5"/>
                    <a:pt x="701" y="5"/>
                  </a:cubicBezTo>
                  <a:cubicBezTo>
                    <a:pt x="701" y="8"/>
                    <a:pt x="701" y="8"/>
                    <a:pt x="701" y="8"/>
                  </a:cubicBezTo>
                  <a:cubicBezTo>
                    <a:pt x="701" y="12"/>
                    <a:pt x="701" y="12"/>
                    <a:pt x="701" y="12"/>
                  </a:cubicBezTo>
                  <a:cubicBezTo>
                    <a:pt x="700" y="13"/>
                    <a:pt x="700" y="14"/>
                    <a:pt x="700" y="15"/>
                  </a:cubicBezTo>
                  <a:cubicBezTo>
                    <a:pt x="700" y="16"/>
                    <a:pt x="701" y="16"/>
                    <a:pt x="701" y="16"/>
                  </a:cubicBezTo>
                  <a:cubicBezTo>
                    <a:pt x="702" y="16"/>
                    <a:pt x="702" y="16"/>
                    <a:pt x="703" y="14"/>
                  </a:cubicBezTo>
                  <a:cubicBezTo>
                    <a:pt x="703" y="13"/>
                    <a:pt x="703" y="13"/>
                    <a:pt x="703" y="13"/>
                  </a:cubicBezTo>
                  <a:cubicBezTo>
                    <a:pt x="704" y="11"/>
                    <a:pt x="704" y="9"/>
                    <a:pt x="705" y="8"/>
                  </a:cubicBezTo>
                  <a:cubicBezTo>
                    <a:pt x="705" y="7"/>
                    <a:pt x="706" y="7"/>
                    <a:pt x="708" y="6"/>
                  </a:cubicBezTo>
                  <a:cubicBezTo>
                    <a:pt x="710" y="5"/>
                    <a:pt x="713" y="5"/>
                    <a:pt x="718" y="5"/>
                  </a:cubicBezTo>
                  <a:cubicBezTo>
                    <a:pt x="720" y="5"/>
                    <a:pt x="722" y="6"/>
                    <a:pt x="722" y="8"/>
                  </a:cubicBezTo>
                  <a:cubicBezTo>
                    <a:pt x="722" y="43"/>
                    <a:pt x="722" y="43"/>
                    <a:pt x="722" y="43"/>
                  </a:cubicBezTo>
                  <a:cubicBezTo>
                    <a:pt x="722" y="44"/>
                    <a:pt x="722" y="44"/>
                    <a:pt x="722" y="44"/>
                  </a:cubicBezTo>
                  <a:cubicBezTo>
                    <a:pt x="722" y="47"/>
                    <a:pt x="721" y="49"/>
                    <a:pt x="720" y="50"/>
                  </a:cubicBezTo>
                  <a:cubicBezTo>
                    <a:pt x="719" y="51"/>
                    <a:pt x="717" y="52"/>
                    <a:pt x="715" y="52"/>
                  </a:cubicBezTo>
                  <a:cubicBezTo>
                    <a:pt x="714" y="52"/>
                    <a:pt x="714" y="52"/>
                    <a:pt x="714" y="52"/>
                  </a:cubicBezTo>
                  <a:cubicBezTo>
                    <a:pt x="713" y="53"/>
                    <a:pt x="713" y="53"/>
                    <a:pt x="713" y="54"/>
                  </a:cubicBezTo>
                  <a:cubicBezTo>
                    <a:pt x="713" y="54"/>
                    <a:pt x="714" y="55"/>
                    <a:pt x="714" y="55"/>
                  </a:cubicBezTo>
                  <a:cubicBezTo>
                    <a:pt x="715" y="55"/>
                    <a:pt x="715" y="55"/>
                    <a:pt x="716" y="54"/>
                  </a:cubicBezTo>
                  <a:cubicBezTo>
                    <a:pt x="725" y="54"/>
                    <a:pt x="725" y="54"/>
                    <a:pt x="725" y="54"/>
                  </a:cubicBezTo>
                  <a:cubicBezTo>
                    <a:pt x="726" y="54"/>
                    <a:pt x="727" y="54"/>
                    <a:pt x="729" y="54"/>
                  </a:cubicBezTo>
                  <a:cubicBezTo>
                    <a:pt x="730" y="54"/>
                    <a:pt x="730" y="54"/>
                    <a:pt x="731" y="54"/>
                  </a:cubicBezTo>
                  <a:cubicBezTo>
                    <a:pt x="735" y="54"/>
                    <a:pt x="735" y="54"/>
                    <a:pt x="735" y="54"/>
                  </a:cubicBezTo>
                  <a:cubicBezTo>
                    <a:pt x="738" y="54"/>
                    <a:pt x="738" y="54"/>
                    <a:pt x="738" y="54"/>
                  </a:cubicBezTo>
                  <a:cubicBezTo>
                    <a:pt x="739" y="54"/>
                    <a:pt x="739" y="54"/>
                    <a:pt x="739" y="54"/>
                  </a:cubicBezTo>
                  <a:cubicBezTo>
                    <a:pt x="740" y="54"/>
                    <a:pt x="740" y="54"/>
                    <a:pt x="740" y="53"/>
                  </a:cubicBezTo>
                  <a:cubicBezTo>
                    <a:pt x="740" y="53"/>
                    <a:pt x="740" y="52"/>
                    <a:pt x="739" y="52"/>
                  </a:cubicBezTo>
                  <a:cubicBezTo>
                    <a:pt x="736" y="52"/>
                    <a:pt x="734" y="51"/>
                    <a:pt x="732" y="49"/>
                  </a:cubicBezTo>
                  <a:cubicBezTo>
                    <a:pt x="731" y="47"/>
                    <a:pt x="730" y="44"/>
                    <a:pt x="730" y="40"/>
                  </a:cubicBezTo>
                  <a:cubicBezTo>
                    <a:pt x="730" y="10"/>
                    <a:pt x="730" y="10"/>
                    <a:pt x="730" y="10"/>
                  </a:cubicBezTo>
                  <a:cubicBezTo>
                    <a:pt x="730" y="8"/>
                    <a:pt x="731" y="6"/>
                    <a:pt x="732" y="6"/>
                  </a:cubicBezTo>
                  <a:close/>
                  <a:moveTo>
                    <a:pt x="795" y="31"/>
                  </a:moveTo>
                  <a:cubicBezTo>
                    <a:pt x="795" y="30"/>
                    <a:pt x="795" y="30"/>
                    <a:pt x="796" y="29"/>
                  </a:cubicBezTo>
                  <a:cubicBezTo>
                    <a:pt x="799" y="24"/>
                    <a:pt x="802" y="19"/>
                    <a:pt x="805" y="13"/>
                  </a:cubicBezTo>
                  <a:cubicBezTo>
                    <a:pt x="807" y="9"/>
                    <a:pt x="808" y="7"/>
                    <a:pt x="809" y="6"/>
                  </a:cubicBezTo>
                  <a:cubicBezTo>
                    <a:pt x="811" y="4"/>
                    <a:pt x="812" y="3"/>
                    <a:pt x="814" y="3"/>
                  </a:cubicBezTo>
                  <a:cubicBezTo>
                    <a:pt x="815" y="3"/>
                    <a:pt x="815" y="2"/>
                    <a:pt x="815" y="2"/>
                  </a:cubicBezTo>
                  <a:cubicBezTo>
                    <a:pt x="815" y="1"/>
                    <a:pt x="815" y="1"/>
                    <a:pt x="814" y="1"/>
                  </a:cubicBezTo>
                  <a:cubicBezTo>
                    <a:pt x="813" y="1"/>
                    <a:pt x="812" y="1"/>
                    <a:pt x="811" y="1"/>
                  </a:cubicBezTo>
                  <a:cubicBezTo>
                    <a:pt x="808" y="1"/>
                    <a:pt x="808" y="1"/>
                    <a:pt x="808" y="1"/>
                  </a:cubicBezTo>
                  <a:cubicBezTo>
                    <a:pt x="807" y="1"/>
                    <a:pt x="806" y="1"/>
                    <a:pt x="805" y="1"/>
                  </a:cubicBezTo>
                  <a:cubicBezTo>
                    <a:pt x="804" y="1"/>
                    <a:pt x="802" y="1"/>
                    <a:pt x="801" y="1"/>
                  </a:cubicBezTo>
                  <a:cubicBezTo>
                    <a:pt x="799" y="1"/>
                    <a:pt x="799" y="1"/>
                    <a:pt x="799" y="1"/>
                  </a:cubicBezTo>
                  <a:cubicBezTo>
                    <a:pt x="798" y="1"/>
                    <a:pt x="798" y="1"/>
                    <a:pt x="797" y="1"/>
                  </a:cubicBezTo>
                  <a:cubicBezTo>
                    <a:pt x="796" y="1"/>
                    <a:pt x="796" y="1"/>
                    <a:pt x="796" y="2"/>
                  </a:cubicBezTo>
                  <a:cubicBezTo>
                    <a:pt x="796" y="2"/>
                    <a:pt x="796" y="3"/>
                    <a:pt x="797" y="3"/>
                  </a:cubicBezTo>
                  <a:cubicBezTo>
                    <a:pt x="799" y="3"/>
                    <a:pt x="800" y="3"/>
                    <a:pt x="801" y="4"/>
                  </a:cubicBezTo>
                  <a:cubicBezTo>
                    <a:pt x="803" y="5"/>
                    <a:pt x="803" y="6"/>
                    <a:pt x="803" y="7"/>
                  </a:cubicBezTo>
                  <a:cubicBezTo>
                    <a:pt x="803" y="9"/>
                    <a:pt x="802" y="12"/>
                    <a:pt x="799" y="17"/>
                  </a:cubicBezTo>
                  <a:cubicBezTo>
                    <a:pt x="798" y="20"/>
                    <a:pt x="797" y="21"/>
                    <a:pt x="796" y="22"/>
                  </a:cubicBezTo>
                  <a:cubicBezTo>
                    <a:pt x="795" y="24"/>
                    <a:pt x="794" y="26"/>
                    <a:pt x="793" y="26"/>
                  </a:cubicBezTo>
                  <a:cubicBezTo>
                    <a:pt x="792" y="26"/>
                    <a:pt x="792" y="25"/>
                    <a:pt x="791" y="23"/>
                  </a:cubicBezTo>
                  <a:cubicBezTo>
                    <a:pt x="790" y="22"/>
                    <a:pt x="790" y="21"/>
                    <a:pt x="788" y="19"/>
                  </a:cubicBezTo>
                  <a:cubicBezTo>
                    <a:pt x="785" y="13"/>
                    <a:pt x="785" y="13"/>
                    <a:pt x="785" y="13"/>
                  </a:cubicBezTo>
                  <a:cubicBezTo>
                    <a:pt x="783" y="9"/>
                    <a:pt x="782" y="7"/>
                    <a:pt x="782" y="6"/>
                  </a:cubicBezTo>
                  <a:cubicBezTo>
                    <a:pt x="782" y="4"/>
                    <a:pt x="783" y="3"/>
                    <a:pt x="785" y="3"/>
                  </a:cubicBezTo>
                  <a:cubicBezTo>
                    <a:pt x="786" y="3"/>
                    <a:pt x="787" y="2"/>
                    <a:pt x="787" y="2"/>
                  </a:cubicBezTo>
                  <a:cubicBezTo>
                    <a:pt x="787" y="1"/>
                    <a:pt x="786" y="1"/>
                    <a:pt x="785" y="1"/>
                  </a:cubicBezTo>
                  <a:cubicBezTo>
                    <a:pt x="785" y="1"/>
                    <a:pt x="784" y="1"/>
                    <a:pt x="782" y="1"/>
                  </a:cubicBezTo>
                  <a:cubicBezTo>
                    <a:pt x="780" y="1"/>
                    <a:pt x="778" y="1"/>
                    <a:pt x="776" y="1"/>
                  </a:cubicBezTo>
                  <a:cubicBezTo>
                    <a:pt x="773" y="1"/>
                    <a:pt x="771" y="1"/>
                    <a:pt x="768" y="1"/>
                  </a:cubicBezTo>
                  <a:cubicBezTo>
                    <a:pt x="767" y="1"/>
                    <a:pt x="766" y="1"/>
                    <a:pt x="765" y="1"/>
                  </a:cubicBezTo>
                  <a:cubicBezTo>
                    <a:pt x="764" y="1"/>
                    <a:pt x="764" y="1"/>
                    <a:pt x="764" y="2"/>
                  </a:cubicBezTo>
                  <a:cubicBezTo>
                    <a:pt x="764" y="3"/>
                    <a:pt x="764" y="3"/>
                    <a:pt x="765" y="3"/>
                  </a:cubicBezTo>
                  <a:cubicBezTo>
                    <a:pt x="768" y="3"/>
                    <a:pt x="771" y="6"/>
                    <a:pt x="774" y="10"/>
                  </a:cubicBezTo>
                  <a:cubicBezTo>
                    <a:pt x="779" y="21"/>
                    <a:pt x="779" y="21"/>
                    <a:pt x="779" y="21"/>
                  </a:cubicBezTo>
                  <a:cubicBezTo>
                    <a:pt x="781" y="24"/>
                    <a:pt x="783" y="27"/>
                    <a:pt x="784" y="29"/>
                  </a:cubicBezTo>
                  <a:cubicBezTo>
                    <a:pt x="785" y="31"/>
                    <a:pt x="786" y="33"/>
                    <a:pt x="786" y="35"/>
                  </a:cubicBezTo>
                  <a:cubicBezTo>
                    <a:pt x="786" y="42"/>
                    <a:pt x="786" y="42"/>
                    <a:pt x="786" y="42"/>
                  </a:cubicBezTo>
                  <a:cubicBezTo>
                    <a:pt x="786" y="46"/>
                    <a:pt x="785" y="48"/>
                    <a:pt x="784" y="49"/>
                  </a:cubicBezTo>
                  <a:cubicBezTo>
                    <a:pt x="783" y="51"/>
                    <a:pt x="781" y="52"/>
                    <a:pt x="778" y="52"/>
                  </a:cubicBezTo>
                  <a:cubicBezTo>
                    <a:pt x="777" y="52"/>
                    <a:pt x="777" y="53"/>
                    <a:pt x="777" y="53"/>
                  </a:cubicBezTo>
                  <a:cubicBezTo>
                    <a:pt x="777" y="54"/>
                    <a:pt x="777" y="54"/>
                    <a:pt x="778" y="54"/>
                  </a:cubicBezTo>
                  <a:cubicBezTo>
                    <a:pt x="778" y="54"/>
                    <a:pt x="779" y="54"/>
                    <a:pt x="780" y="54"/>
                  </a:cubicBezTo>
                  <a:cubicBezTo>
                    <a:pt x="782" y="54"/>
                    <a:pt x="785" y="54"/>
                    <a:pt x="790" y="54"/>
                  </a:cubicBezTo>
                  <a:cubicBezTo>
                    <a:pt x="792" y="54"/>
                    <a:pt x="794" y="54"/>
                    <a:pt x="795" y="54"/>
                  </a:cubicBezTo>
                  <a:cubicBezTo>
                    <a:pt x="800" y="54"/>
                    <a:pt x="800" y="54"/>
                    <a:pt x="800" y="54"/>
                  </a:cubicBezTo>
                  <a:cubicBezTo>
                    <a:pt x="801" y="54"/>
                    <a:pt x="801" y="54"/>
                    <a:pt x="802" y="54"/>
                  </a:cubicBezTo>
                  <a:cubicBezTo>
                    <a:pt x="803" y="54"/>
                    <a:pt x="804" y="54"/>
                    <a:pt x="804" y="53"/>
                  </a:cubicBezTo>
                  <a:cubicBezTo>
                    <a:pt x="804" y="53"/>
                    <a:pt x="803" y="52"/>
                    <a:pt x="803" y="52"/>
                  </a:cubicBezTo>
                  <a:cubicBezTo>
                    <a:pt x="798" y="52"/>
                    <a:pt x="795" y="50"/>
                    <a:pt x="795" y="47"/>
                  </a:cubicBezTo>
                  <a:cubicBezTo>
                    <a:pt x="795" y="45"/>
                    <a:pt x="795" y="45"/>
                    <a:pt x="795" y="45"/>
                  </a:cubicBezTo>
                  <a:cubicBezTo>
                    <a:pt x="795" y="33"/>
                    <a:pt x="795" y="33"/>
                    <a:pt x="795" y="33"/>
                  </a:cubicBezTo>
                  <a:cubicBezTo>
                    <a:pt x="795" y="32"/>
                    <a:pt x="795" y="31"/>
                    <a:pt x="795" y="31"/>
                  </a:cubicBezTo>
                  <a:close/>
                  <a:moveTo>
                    <a:pt x="876" y="2"/>
                  </a:moveTo>
                  <a:cubicBezTo>
                    <a:pt x="872" y="4"/>
                    <a:pt x="869" y="6"/>
                    <a:pt x="866" y="9"/>
                  </a:cubicBezTo>
                  <a:cubicBezTo>
                    <a:pt x="864" y="11"/>
                    <a:pt x="863" y="14"/>
                    <a:pt x="861" y="18"/>
                  </a:cubicBezTo>
                  <a:cubicBezTo>
                    <a:pt x="860" y="21"/>
                    <a:pt x="859" y="25"/>
                    <a:pt x="859" y="28"/>
                  </a:cubicBezTo>
                  <a:cubicBezTo>
                    <a:pt x="859" y="36"/>
                    <a:pt x="862" y="43"/>
                    <a:pt x="867" y="48"/>
                  </a:cubicBezTo>
                  <a:cubicBezTo>
                    <a:pt x="872" y="53"/>
                    <a:pt x="879" y="55"/>
                    <a:pt x="887" y="55"/>
                  </a:cubicBezTo>
                  <a:cubicBezTo>
                    <a:pt x="896" y="55"/>
                    <a:pt x="903" y="52"/>
                    <a:pt x="908" y="47"/>
                  </a:cubicBezTo>
                  <a:cubicBezTo>
                    <a:pt x="913" y="41"/>
                    <a:pt x="915" y="34"/>
                    <a:pt x="915" y="26"/>
                  </a:cubicBezTo>
                  <a:cubicBezTo>
                    <a:pt x="915" y="18"/>
                    <a:pt x="913" y="12"/>
                    <a:pt x="908" y="7"/>
                  </a:cubicBezTo>
                  <a:cubicBezTo>
                    <a:pt x="903" y="2"/>
                    <a:pt x="896" y="0"/>
                    <a:pt x="888" y="0"/>
                  </a:cubicBezTo>
                  <a:cubicBezTo>
                    <a:pt x="884" y="0"/>
                    <a:pt x="880" y="1"/>
                    <a:pt x="876" y="2"/>
                  </a:cubicBezTo>
                  <a:close/>
                  <a:moveTo>
                    <a:pt x="898" y="8"/>
                  </a:moveTo>
                  <a:cubicBezTo>
                    <a:pt x="901" y="10"/>
                    <a:pt x="903" y="13"/>
                    <a:pt x="904" y="17"/>
                  </a:cubicBezTo>
                  <a:cubicBezTo>
                    <a:pt x="906" y="21"/>
                    <a:pt x="906" y="25"/>
                    <a:pt x="906" y="29"/>
                  </a:cubicBezTo>
                  <a:cubicBezTo>
                    <a:pt x="906" y="36"/>
                    <a:pt x="905" y="42"/>
                    <a:pt x="902" y="46"/>
                  </a:cubicBezTo>
                  <a:cubicBezTo>
                    <a:pt x="898" y="50"/>
                    <a:pt x="894" y="52"/>
                    <a:pt x="889" y="52"/>
                  </a:cubicBezTo>
                  <a:cubicBezTo>
                    <a:pt x="883" y="52"/>
                    <a:pt x="878" y="50"/>
                    <a:pt x="875" y="45"/>
                  </a:cubicBezTo>
                  <a:cubicBezTo>
                    <a:pt x="871" y="40"/>
                    <a:pt x="869" y="33"/>
                    <a:pt x="869" y="25"/>
                  </a:cubicBezTo>
                  <a:cubicBezTo>
                    <a:pt x="869" y="18"/>
                    <a:pt x="870" y="13"/>
                    <a:pt x="873" y="9"/>
                  </a:cubicBezTo>
                  <a:cubicBezTo>
                    <a:pt x="876" y="5"/>
                    <a:pt x="880" y="3"/>
                    <a:pt x="886" y="3"/>
                  </a:cubicBezTo>
                  <a:cubicBezTo>
                    <a:pt x="890" y="3"/>
                    <a:pt x="895" y="5"/>
                    <a:pt x="898" y="8"/>
                  </a:cubicBezTo>
                  <a:cubicBezTo>
                    <a:pt x="898" y="8"/>
                    <a:pt x="898" y="8"/>
                    <a:pt x="898" y="8"/>
                  </a:cubicBezTo>
                  <a:close/>
                  <a:moveTo>
                    <a:pt x="946" y="8"/>
                  </a:moveTo>
                  <a:cubicBezTo>
                    <a:pt x="946" y="7"/>
                    <a:pt x="946" y="6"/>
                    <a:pt x="947" y="5"/>
                  </a:cubicBezTo>
                  <a:cubicBezTo>
                    <a:pt x="947" y="5"/>
                    <a:pt x="948" y="4"/>
                    <a:pt x="950" y="4"/>
                  </a:cubicBezTo>
                  <a:cubicBezTo>
                    <a:pt x="951" y="4"/>
                    <a:pt x="951" y="4"/>
                    <a:pt x="951" y="4"/>
                  </a:cubicBezTo>
                  <a:cubicBezTo>
                    <a:pt x="957" y="4"/>
                    <a:pt x="957" y="4"/>
                    <a:pt x="957" y="4"/>
                  </a:cubicBezTo>
                  <a:cubicBezTo>
                    <a:pt x="962" y="4"/>
                    <a:pt x="966" y="6"/>
                    <a:pt x="967" y="9"/>
                  </a:cubicBezTo>
                  <a:cubicBezTo>
                    <a:pt x="967" y="10"/>
                    <a:pt x="967" y="10"/>
                    <a:pt x="967" y="11"/>
                  </a:cubicBezTo>
                  <a:cubicBezTo>
                    <a:pt x="967" y="12"/>
                    <a:pt x="967" y="12"/>
                    <a:pt x="967" y="12"/>
                  </a:cubicBezTo>
                  <a:cubicBezTo>
                    <a:pt x="967" y="13"/>
                    <a:pt x="967" y="13"/>
                    <a:pt x="968" y="13"/>
                  </a:cubicBezTo>
                  <a:cubicBezTo>
                    <a:pt x="969" y="13"/>
                    <a:pt x="969" y="12"/>
                    <a:pt x="969" y="10"/>
                  </a:cubicBezTo>
                  <a:cubicBezTo>
                    <a:pt x="969" y="10"/>
                    <a:pt x="969" y="9"/>
                    <a:pt x="969" y="8"/>
                  </a:cubicBezTo>
                  <a:cubicBezTo>
                    <a:pt x="969" y="5"/>
                    <a:pt x="969" y="5"/>
                    <a:pt x="969" y="5"/>
                  </a:cubicBezTo>
                  <a:cubicBezTo>
                    <a:pt x="969" y="5"/>
                    <a:pt x="969" y="4"/>
                    <a:pt x="969" y="3"/>
                  </a:cubicBezTo>
                  <a:cubicBezTo>
                    <a:pt x="968" y="1"/>
                    <a:pt x="968" y="1"/>
                    <a:pt x="967" y="1"/>
                  </a:cubicBezTo>
                  <a:cubicBezTo>
                    <a:pt x="967" y="1"/>
                    <a:pt x="966" y="1"/>
                    <a:pt x="964" y="1"/>
                  </a:cubicBezTo>
                  <a:cubicBezTo>
                    <a:pt x="961" y="1"/>
                    <a:pt x="957" y="1"/>
                    <a:pt x="954" y="1"/>
                  </a:cubicBezTo>
                  <a:cubicBezTo>
                    <a:pt x="944" y="1"/>
                    <a:pt x="944" y="1"/>
                    <a:pt x="944" y="1"/>
                  </a:cubicBezTo>
                  <a:cubicBezTo>
                    <a:pt x="937" y="1"/>
                    <a:pt x="937" y="1"/>
                    <a:pt x="937" y="1"/>
                  </a:cubicBezTo>
                  <a:cubicBezTo>
                    <a:pt x="935" y="1"/>
                    <a:pt x="933" y="1"/>
                    <a:pt x="932" y="1"/>
                  </a:cubicBezTo>
                  <a:cubicBezTo>
                    <a:pt x="931" y="1"/>
                    <a:pt x="930" y="1"/>
                    <a:pt x="930" y="1"/>
                  </a:cubicBezTo>
                  <a:cubicBezTo>
                    <a:pt x="929" y="1"/>
                    <a:pt x="929" y="1"/>
                    <a:pt x="929" y="2"/>
                  </a:cubicBezTo>
                  <a:cubicBezTo>
                    <a:pt x="929" y="3"/>
                    <a:pt x="929" y="3"/>
                    <a:pt x="930" y="3"/>
                  </a:cubicBezTo>
                  <a:cubicBezTo>
                    <a:pt x="932" y="3"/>
                    <a:pt x="934" y="4"/>
                    <a:pt x="935" y="5"/>
                  </a:cubicBezTo>
                  <a:cubicBezTo>
                    <a:pt x="936" y="6"/>
                    <a:pt x="937" y="8"/>
                    <a:pt x="937" y="11"/>
                  </a:cubicBezTo>
                  <a:cubicBezTo>
                    <a:pt x="937" y="43"/>
                    <a:pt x="937" y="43"/>
                    <a:pt x="937" y="43"/>
                  </a:cubicBezTo>
                  <a:cubicBezTo>
                    <a:pt x="937" y="46"/>
                    <a:pt x="937" y="49"/>
                    <a:pt x="936" y="50"/>
                  </a:cubicBezTo>
                  <a:cubicBezTo>
                    <a:pt x="936" y="51"/>
                    <a:pt x="935" y="52"/>
                    <a:pt x="933" y="53"/>
                  </a:cubicBezTo>
                  <a:cubicBezTo>
                    <a:pt x="932" y="53"/>
                    <a:pt x="932" y="53"/>
                    <a:pt x="932" y="54"/>
                  </a:cubicBezTo>
                  <a:cubicBezTo>
                    <a:pt x="932" y="54"/>
                    <a:pt x="932" y="55"/>
                    <a:pt x="933" y="55"/>
                  </a:cubicBezTo>
                  <a:cubicBezTo>
                    <a:pt x="934" y="55"/>
                    <a:pt x="935" y="55"/>
                    <a:pt x="937" y="54"/>
                  </a:cubicBezTo>
                  <a:cubicBezTo>
                    <a:pt x="938" y="54"/>
                    <a:pt x="940" y="54"/>
                    <a:pt x="942" y="54"/>
                  </a:cubicBezTo>
                  <a:cubicBezTo>
                    <a:pt x="946" y="54"/>
                    <a:pt x="946" y="54"/>
                    <a:pt x="946" y="54"/>
                  </a:cubicBezTo>
                  <a:cubicBezTo>
                    <a:pt x="949" y="54"/>
                    <a:pt x="951" y="54"/>
                    <a:pt x="952" y="54"/>
                  </a:cubicBezTo>
                  <a:cubicBezTo>
                    <a:pt x="953" y="54"/>
                    <a:pt x="954" y="54"/>
                    <a:pt x="954" y="54"/>
                  </a:cubicBezTo>
                  <a:cubicBezTo>
                    <a:pt x="955" y="54"/>
                    <a:pt x="955" y="54"/>
                    <a:pt x="955" y="53"/>
                  </a:cubicBezTo>
                  <a:cubicBezTo>
                    <a:pt x="955" y="53"/>
                    <a:pt x="955" y="52"/>
                    <a:pt x="954" y="52"/>
                  </a:cubicBezTo>
                  <a:cubicBezTo>
                    <a:pt x="951" y="52"/>
                    <a:pt x="949" y="51"/>
                    <a:pt x="948" y="50"/>
                  </a:cubicBezTo>
                  <a:cubicBezTo>
                    <a:pt x="947" y="48"/>
                    <a:pt x="946" y="45"/>
                    <a:pt x="946" y="42"/>
                  </a:cubicBezTo>
                  <a:cubicBezTo>
                    <a:pt x="946" y="37"/>
                    <a:pt x="946" y="37"/>
                    <a:pt x="946" y="37"/>
                  </a:cubicBezTo>
                  <a:cubicBezTo>
                    <a:pt x="946" y="34"/>
                    <a:pt x="946" y="34"/>
                    <a:pt x="946" y="34"/>
                  </a:cubicBezTo>
                  <a:cubicBezTo>
                    <a:pt x="946" y="31"/>
                    <a:pt x="946" y="29"/>
                    <a:pt x="947" y="28"/>
                  </a:cubicBezTo>
                  <a:cubicBezTo>
                    <a:pt x="947" y="28"/>
                    <a:pt x="950" y="28"/>
                    <a:pt x="953" y="28"/>
                  </a:cubicBezTo>
                  <a:cubicBezTo>
                    <a:pt x="957" y="28"/>
                    <a:pt x="959" y="28"/>
                    <a:pt x="960" y="29"/>
                  </a:cubicBezTo>
                  <a:cubicBezTo>
                    <a:pt x="961" y="30"/>
                    <a:pt x="962" y="32"/>
                    <a:pt x="962" y="34"/>
                  </a:cubicBezTo>
                  <a:cubicBezTo>
                    <a:pt x="963" y="35"/>
                    <a:pt x="963" y="35"/>
                    <a:pt x="963" y="35"/>
                  </a:cubicBezTo>
                  <a:cubicBezTo>
                    <a:pt x="964" y="35"/>
                    <a:pt x="964" y="35"/>
                    <a:pt x="964" y="35"/>
                  </a:cubicBezTo>
                  <a:cubicBezTo>
                    <a:pt x="964" y="34"/>
                    <a:pt x="964" y="34"/>
                    <a:pt x="964" y="33"/>
                  </a:cubicBezTo>
                  <a:cubicBezTo>
                    <a:pt x="964" y="26"/>
                    <a:pt x="964" y="26"/>
                    <a:pt x="964" y="26"/>
                  </a:cubicBezTo>
                  <a:cubicBezTo>
                    <a:pt x="964" y="24"/>
                    <a:pt x="964" y="22"/>
                    <a:pt x="964" y="20"/>
                  </a:cubicBezTo>
                  <a:cubicBezTo>
                    <a:pt x="964" y="20"/>
                    <a:pt x="964" y="19"/>
                    <a:pt x="964" y="19"/>
                  </a:cubicBezTo>
                  <a:cubicBezTo>
                    <a:pt x="964" y="19"/>
                    <a:pt x="964" y="18"/>
                    <a:pt x="964" y="18"/>
                  </a:cubicBezTo>
                  <a:cubicBezTo>
                    <a:pt x="964" y="17"/>
                    <a:pt x="963" y="17"/>
                    <a:pt x="962" y="17"/>
                  </a:cubicBezTo>
                  <a:cubicBezTo>
                    <a:pt x="962" y="17"/>
                    <a:pt x="962" y="17"/>
                    <a:pt x="962" y="18"/>
                  </a:cubicBezTo>
                  <a:cubicBezTo>
                    <a:pt x="961" y="20"/>
                    <a:pt x="960" y="22"/>
                    <a:pt x="959" y="23"/>
                  </a:cubicBezTo>
                  <a:cubicBezTo>
                    <a:pt x="958" y="24"/>
                    <a:pt x="956" y="24"/>
                    <a:pt x="954" y="24"/>
                  </a:cubicBezTo>
                  <a:cubicBezTo>
                    <a:pt x="950" y="24"/>
                    <a:pt x="950" y="24"/>
                    <a:pt x="950" y="24"/>
                  </a:cubicBezTo>
                  <a:cubicBezTo>
                    <a:pt x="949" y="24"/>
                    <a:pt x="949" y="24"/>
                    <a:pt x="949" y="24"/>
                  </a:cubicBezTo>
                  <a:cubicBezTo>
                    <a:pt x="948" y="24"/>
                    <a:pt x="947" y="24"/>
                    <a:pt x="946" y="23"/>
                  </a:cubicBezTo>
                  <a:cubicBezTo>
                    <a:pt x="946" y="23"/>
                    <a:pt x="946" y="22"/>
                    <a:pt x="946" y="20"/>
                  </a:cubicBezTo>
                  <a:cubicBezTo>
                    <a:pt x="946" y="8"/>
                    <a:pt x="946" y="8"/>
                    <a:pt x="946" y="8"/>
                  </a:cubicBezTo>
                  <a:close/>
                  <a:moveTo>
                    <a:pt x="259" y="242"/>
                  </a:moveTo>
                  <a:cubicBezTo>
                    <a:pt x="259" y="239"/>
                    <a:pt x="259" y="237"/>
                    <a:pt x="260" y="236"/>
                  </a:cubicBezTo>
                  <a:cubicBezTo>
                    <a:pt x="261" y="235"/>
                    <a:pt x="262" y="235"/>
                    <a:pt x="264" y="234"/>
                  </a:cubicBezTo>
                  <a:cubicBezTo>
                    <a:pt x="265" y="234"/>
                    <a:pt x="265" y="233"/>
                    <a:pt x="265" y="233"/>
                  </a:cubicBezTo>
                  <a:cubicBezTo>
                    <a:pt x="265" y="232"/>
                    <a:pt x="265" y="232"/>
                    <a:pt x="264" y="232"/>
                  </a:cubicBezTo>
                  <a:cubicBezTo>
                    <a:pt x="264" y="232"/>
                    <a:pt x="263" y="232"/>
                    <a:pt x="262" y="232"/>
                  </a:cubicBezTo>
                  <a:cubicBezTo>
                    <a:pt x="260" y="232"/>
                    <a:pt x="257" y="233"/>
                    <a:pt x="254" y="233"/>
                  </a:cubicBezTo>
                  <a:cubicBezTo>
                    <a:pt x="251" y="233"/>
                    <a:pt x="248" y="232"/>
                    <a:pt x="245" y="232"/>
                  </a:cubicBezTo>
                  <a:cubicBezTo>
                    <a:pt x="244" y="232"/>
                    <a:pt x="244" y="232"/>
                    <a:pt x="243" y="232"/>
                  </a:cubicBezTo>
                  <a:cubicBezTo>
                    <a:pt x="242" y="232"/>
                    <a:pt x="242" y="232"/>
                    <a:pt x="242" y="233"/>
                  </a:cubicBezTo>
                  <a:cubicBezTo>
                    <a:pt x="242" y="233"/>
                    <a:pt x="242" y="234"/>
                    <a:pt x="242" y="234"/>
                  </a:cubicBezTo>
                  <a:cubicBezTo>
                    <a:pt x="242" y="234"/>
                    <a:pt x="243" y="234"/>
                    <a:pt x="243" y="234"/>
                  </a:cubicBezTo>
                  <a:cubicBezTo>
                    <a:pt x="245" y="235"/>
                    <a:pt x="247" y="235"/>
                    <a:pt x="248" y="236"/>
                  </a:cubicBezTo>
                  <a:cubicBezTo>
                    <a:pt x="249" y="236"/>
                    <a:pt x="250" y="238"/>
                    <a:pt x="250" y="239"/>
                  </a:cubicBezTo>
                  <a:cubicBezTo>
                    <a:pt x="250" y="241"/>
                    <a:pt x="250" y="241"/>
                    <a:pt x="250" y="241"/>
                  </a:cubicBezTo>
                  <a:cubicBezTo>
                    <a:pt x="250" y="243"/>
                    <a:pt x="250" y="243"/>
                    <a:pt x="250" y="243"/>
                  </a:cubicBezTo>
                  <a:cubicBezTo>
                    <a:pt x="250" y="274"/>
                    <a:pt x="250" y="274"/>
                    <a:pt x="250" y="274"/>
                  </a:cubicBezTo>
                  <a:cubicBezTo>
                    <a:pt x="250" y="277"/>
                    <a:pt x="250" y="279"/>
                    <a:pt x="249" y="281"/>
                  </a:cubicBezTo>
                  <a:cubicBezTo>
                    <a:pt x="249" y="282"/>
                    <a:pt x="247" y="283"/>
                    <a:pt x="245" y="283"/>
                  </a:cubicBezTo>
                  <a:cubicBezTo>
                    <a:pt x="245" y="283"/>
                    <a:pt x="244" y="284"/>
                    <a:pt x="244" y="284"/>
                  </a:cubicBezTo>
                  <a:cubicBezTo>
                    <a:pt x="244" y="285"/>
                    <a:pt x="245" y="285"/>
                    <a:pt x="246" y="285"/>
                  </a:cubicBezTo>
                  <a:cubicBezTo>
                    <a:pt x="247" y="285"/>
                    <a:pt x="248" y="285"/>
                    <a:pt x="250" y="285"/>
                  </a:cubicBezTo>
                  <a:cubicBezTo>
                    <a:pt x="252" y="285"/>
                    <a:pt x="255" y="285"/>
                    <a:pt x="258" y="285"/>
                  </a:cubicBezTo>
                  <a:cubicBezTo>
                    <a:pt x="260" y="285"/>
                    <a:pt x="262" y="285"/>
                    <a:pt x="263" y="285"/>
                  </a:cubicBezTo>
                  <a:cubicBezTo>
                    <a:pt x="265" y="285"/>
                    <a:pt x="265" y="285"/>
                    <a:pt x="266" y="285"/>
                  </a:cubicBezTo>
                  <a:cubicBezTo>
                    <a:pt x="267" y="285"/>
                    <a:pt x="267" y="285"/>
                    <a:pt x="267" y="284"/>
                  </a:cubicBezTo>
                  <a:cubicBezTo>
                    <a:pt x="267" y="283"/>
                    <a:pt x="266" y="283"/>
                    <a:pt x="265" y="283"/>
                  </a:cubicBezTo>
                  <a:cubicBezTo>
                    <a:pt x="263" y="283"/>
                    <a:pt x="261" y="282"/>
                    <a:pt x="260" y="280"/>
                  </a:cubicBezTo>
                  <a:cubicBezTo>
                    <a:pt x="260" y="278"/>
                    <a:pt x="259" y="275"/>
                    <a:pt x="259" y="271"/>
                  </a:cubicBezTo>
                  <a:cubicBezTo>
                    <a:pt x="259" y="269"/>
                    <a:pt x="259" y="269"/>
                    <a:pt x="259" y="269"/>
                  </a:cubicBezTo>
                  <a:cubicBezTo>
                    <a:pt x="259" y="267"/>
                    <a:pt x="259" y="266"/>
                    <a:pt x="259" y="265"/>
                  </a:cubicBezTo>
                  <a:cubicBezTo>
                    <a:pt x="260" y="264"/>
                    <a:pt x="260" y="264"/>
                    <a:pt x="261" y="263"/>
                  </a:cubicBezTo>
                  <a:cubicBezTo>
                    <a:pt x="262" y="261"/>
                    <a:pt x="262" y="261"/>
                    <a:pt x="262" y="261"/>
                  </a:cubicBezTo>
                  <a:cubicBezTo>
                    <a:pt x="264" y="260"/>
                    <a:pt x="264" y="260"/>
                    <a:pt x="264" y="260"/>
                  </a:cubicBezTo>
                  <a:cubicBezTo>
                    <a:pt x="264" y="260"/>
                    <a:pt x="264" y="259"/>
                    <a:pt x="265" y="259"/>
                  </a:cubicBezTo>
                  <a:cubicBezTo>
                    <a:pt x="265" y="259"/>
                    <a:pt x="266" y="260"/>
                    <a:pt x="266" y="261"/>
                  </a:cubicBezTo>
                  <a:cubicBezTo>
                    <a:pt x="267" y="263"/>
                    <a:pt x="269" y="266"/>
                    <a:pt x="273" y="270"/>
                  </a:cubicBezTo>
                  <a:cubicBezTo>
                    <a:pt x="276" y="275"/>
                    <a:pt x="279" y="279"/>
                    <a:pt x="282" y="281"/>
                  </a:cubicBezTo>
                  <a:cubicBezTo>
                    <a:pt x="282" y="282"/>
                    <a:pt x="283" y="283"/>
                    <a:pt x="283" y="283"/>
                  </a:cubicBezTo>
                  <a:cubicBezTo>
                    <a:pt x="284" y="284"/>
                    <a:pt x="285" y="285"/>
                    <a:pt x="287" y="285"/>
                  </a:cubicBezTo>
                  <a:cubicBezTo>
                    <a:pt x="287" y="285"/>
                    <a:pt x="288" y="285"/>
                    <a:pt x="290" y="285"/>
                  </a:cubicBezTo>
                  <a:cubicBezTo>
                    <a:pt x="291" y="285"/>
                    <a:pt x="291" y="285"/>
                    <a:pt x="292" y="285"/>
                  </a:cubicBezTo>
                  <a:cubicBezTo>
                    <a:pt x="294" y="285"/>
                    <a:pt x="296" y="285"/>
                    <a:pt x="299" y="285"/>
                  </a:cubicBezTo>
                  <a:cubicBezTo>
                    <a:pt x="299" y="285"/>
                    <a:pt x="300" y="285"/>
                    <a:pt x="300" y="285"/>
                  </a:cubicBezTo>
                  <a:cubicBezTo>
                    <a:pt x="301" y="285"/>
                    <a:pt x="301" y="285"/>
                    <a:pt x="301" y="284"/>
                  </a:cubicBezTo>
                  <a:cubicBezTo>
                    <a:pt x="301" y="284"/>
                    <a:pt x="301" y="283"/>
                    <a:pt x="300" y="283"/>
                  </a:cubicBezTo>
                  <a:cubicBezTo>
                    <a:pt x="299" y="283"/>
                    <a:pt x="299" y="283"/>
                    <a:pt x="299" y="283"/>
                  </a:cubicBezTo>
                  <a:cubicBezTo>
                    <a:pt x="296" y="282"/>
                    <a:pt x="293" y="280"/>
                    <a:pt x="291" y="278"/>
                  </a:cubicBezTo>
                  <a:cubicBezTo>
                    <a:pt x="288" y="275"/>
                    <a:pt x="283" y="269"/>
                    <a:pt x="277" y="260"/>
                  </a:cubicBezTo>
                  <a:cubicBezTo>
                    <a:pt x="274" y="257"/>
                    <a:pt x="274" y="257"/>
                    <a:pt x="274" y="257"/>
                  </a:cubicBezTo>
                  <a:cubicBezTo>
                    <a:pt x="273" y="255"/>
                    <a:pt x="272" y="254"/>
                    <a:pt x="272" y="253"/>
                  </a:cubicBezTo>
                  <a:cubicBezTo>
                    <a:pt x="272" y="252"/>
                    <a:pt x="273" y="251"/>
                    <a:pt x="275" y="249"/>
                  </a:cubicBezTo>
                  <a:cubicBezTo>
                    <a:pt x="276" y="249"/>
                    <a:pt x="277" y="247"/>
                    <a:pt x="279" y="245"/>
                  </a:cubicBezTo>
                  <a:cubicBezTo>
                    <a:pt x="284" y="241"/>
                    <a:pt x="287" y="239"/>
                    <a:pt x="289" y="237"/>
                  </a:cubicBezTo>
                  <a:cubicBezTo>
                    <a:pt x="292" y="235"/>
                    <a:pt x="294" y="234"/>
                    <a:pt x="295" y="234"/>
                  </a:cubicBezTo>
                  <a:cubicBezTo>
                    <a:pt x="296" y="234"/>
                    <a:pt x="297" y="234"/>
                    <a:pt x="297" y="233"/>
                  </a:cubicBezTo>
                  <a:cubicBezTo>
                    <a:pt x="297" y="232"/>
                    <a:pt x="297" y="232"/>
                    <a:pt x="296" y="232"/>
                  </a:cubicBezTo>
                  <a:cubicBezTo>
                    <a:pt x="295" y="232"/>
                    <a:pt x="293" y="232"/>
                    <a:pt x="290" y="232"/>
                  </a:cubicBezTo>
                  <a:cubicBezTo>
                    <a:pt x="289" y="232"/>
                    <a:pt x="288" y="233"/>
                    <a:pt x="287" y="233"/>
                  </a:cubicBezTo>
                  <a:cubicBezTo>
                    <a:pt x="286" y="233"/>
                    <a:pt x="284" y="232"/>
                    <a:pt x="281" y="232"/>
                  </a:cubicBezTo>
                  <a:cubicBezTo>
                    <a:pt x="280" y="232"/>
                    <a:pt x="279" y="232"/>
                    <a:pt x="278" y="232"/>
                  </a:cubicBezTo>
                  <a:cubicBezTo>
                    <a:pt x="277" y="232"/>
                    <a:pt x="277" y="232"/>
                    <a:pt x="277" y="233"/>
                  </a:cubicBezTo>
                  <a:cubicBezTo>
                    <a:pt x="277" y="234"/>
                    <a:pt x="277" y="234"/>
                    <a:pt x="278" y="234"/>
                  </a:cubicBezTo>
                  <a:cubicBezTo>
                    <a:pt x="279" y="234"/>
                    <a:pt x="280" y="234"/>
                    <a:pt x="281" y="235"/>
                  </a:cubicBezTo>
                  <a:cubicBezTo>
                    <a:pt x="281" y="235"/>
                    <a:pt x="282" y="236"/>
                    <a:pt x="282" y="237"/>
                  </a:cubicBezTo>
                  <a:cubicBezTo>
                    <a:pt x="282" y="239"/>
                    <a:pt x="278" y="243"/>
                    <a:pt x="271" y="250"/>
                  </a:cubicBezTo>
                  <a:cubicBezTo>
                    <a:pt x="265" y="254"/>
                    <a:pt x="265" y="254"/>
                    <a:pt x="265" y="254"/>
                  </a:cubicBezTo>
                  <a:cubicBezTo>
                    <a:pt x="262" y="258"/>
                    <a:pt x="262" y="258"/>
                    <a:pt x="262" y="258"/>
                  </a:cubicBezTo>
                  <a:cubicBezTo>
                    <a:pt x="261" y="259"/>
                    <a:pt x="260" y="259"/>
                    <a:pt x="260" y="259"/>
                  </a:cubicBezTo>
                  <a:cubicBezTo>
                    <a:pt x="259" y="259"/>
                    <a:pt x="259" y="258"/>
                    <a:pt x="259" y="257"/>
                  </a:cubicBezTo>
                  <a:cubicBezTo>
                    <a:pt x="259" y="243"/>
                    <a:pt x="259" y="243"/>
                    <a:pt x="259" y="243"/>
                  </a:cubicBezTo>
                  <a:cubicBezTo>
                    <a:pt x="259" y="242"/>
                    <a:pt x="259" y="242"/>
                    <a:pt x="259" y="242"/>
                  </a:cubicBezTo>
                  <a:close/>
                  <a:moveTo>
                    <a:pt x="328" y="239"/>
                  </a:moveTo>
                  <a:cubicBezTo>
                    <a:pt x="325" y="235"/>
                    <a:pt x="325" y="235"/>
                    <a:pt x="325" y="235"/>
                  </a:cubicBezTo>
                  <a:cubicBezTo>
                    <a:pt x="324" y="234"/>
                    <a:pt x="323" y="233"/>
                    <a:pt x="322" y="232"/>
                  </a:cubicBezTo>
                  <a:cubicBezTo>
                    <a:pt x="322" y="232"/>
                    <a:pt x="321" y="232"/>
                    <a:pt x="321" y="232"/>
                  </a:cubicBezTo>
                  <a:cubicBezTo>
                    <a:pt x="320" y="232"/>
                    <a:pt x="319" y="232"/>
                    <a:pt x="318" y="232"/>
                  </a:cubicBezTo>
                  <a:cubicBezTo>
                    <a:pt x="316" y="232"/>
                    <a:pt x="314" y="232"/>
                    <a:pt x="312" y="232"/>
                  </a:cubicBezTo>
                  <a:cubicBezTo>
                    <a:pt x="310" y="232"/>
                    <a:pt x="310" y="232"/>
                    <a:pt x="310" y="232"/>
                  </a:cubicBezTo>
                  <a:cubicBezTo>
                    <a:pt x="308" y="232"/>
                    <a:pt x="308" y="232"/>
                    <a:pt x="308" y="232"/>
                  </a:cubicBezTo>
                  <a:cubicBezTo>
                    <a:pt x="307" y="232"/>
                    <a:pt x="306" y="233"/>
                    <a:pt x="306" y="233"/>
                  </a:cubicBezTo>
                  <a:cubicBezTo>
                    <a:pt x="306" y="234"/>
                    <a:pt x="307" y="234"/>
                    <a:pt x="308" y="234"/>
                  </a:cubicBezTo>
                  <a:cubicBezTo>
                    <a:pt x="313" y="235"/>
                    <a:pt x="316" y="239"/>
                    <a:pt x="316" y="247"/>
                  </a:cubicBezTo>
                  <a:cubicBezTo>
                    <a:pt x="316" y="263"/>
                    <a:pt x="316" y="263"/>
                    <a:pt x="316" y="263"/>
                  </a:cubicBezTo>
                  <a:cubicBezTo>
                    <a:pt x="316" y="273"/>
                    <a:pt x="316" y="273"/>
                    <a:pt x="316" y="273"/>
                  </a:cubicBezTo>
                  <a:cubicBezTo>
                    <a:pt x="316" y="276"/>
                    <a:pt x="316" y="278"/>
                    <a:pt x="315" y="280"/>
                  </a:cubicBezTo>
                  <a:cubicBezTo>
                    <a:pt x="314" y="282"/>
                    <a:pt x="313" y="283"/>
                    <a:pt x="311" y="283"/>
                  </a:cubicBezTo>
                  <a:cubicBezTo>
                    <a:pt x="310" y="284"/>
                    <a:pt x="310" y="284"/>
                    <a:pt x="310" y="284"/>
                  </a:cubicBezTo>
                  <a:cubicBezTo>
                    <a:pt x="310" y="285"/>
                    <a:pt x="310" y="285"/>
                    <a:pt x="311" y="285"/>
                  </a:cubicBezTo>
                  <a:cubicBezTo>
                    <a:pt x="311" y="285"/>
                    <a:pt x="312" y="285"/>
                    <a:pt x="313" y="285"/>
                  </a:cubicBezTo>
                  <a:cubicBezTo>
                    <a:pt x="315" y="285"/>
                    <a:pt x="317" y="285"/>
                    <a:pt x="320" y="285"/>
                  </a:cubicBezTo>
                  <a:cubicBezTo>
                    <a:pt x="322" y="285"/>
                    <a:pt x="325" y="285"/>
                    <a:pt x="327" y="285"/>
                  </a:cubicBezTo>
                  <a:cubicBezTo>
                    <a:pt x="327" y="285"/>
                    <a:pt x="328" y="285"/>
                    <a:pt x="328" y="285"/>
                  </a:cubicBezTo>
                  <a:cubicBezTo>
                    <a:pt x="329" y="285"/>
                    <a:pt x="329" y="285"/>
                    <a:pt x="329" y="284"/>
                  </a:cubicBezTo>
                  <a:cubicBezTo>
                    <a:pt x="329" y="284"/>
                    <a:pt x="329" y="283"/>
                    <a:pt x="328" y="283"/>
                  </a:cubicBezTo>
                  <a:cubicBezTo>
                    <a:pt x="324" y="283"/>
                    <a:pt x="322" y="281"/>
                    <a:pt x="321" y="278"/>
                  </a:cubicBezTo>
                  <a:cubicBezTo>
                    <a:pt x="320" y="275"/>
                    <a:pt x="320" y="270"/>
                    <a:pt x="320" y="262"/>
                  </a:cubicBezTo>
                  <a:cubicBezTo>
                    <a:pt x="320" y="247"/>
                    <a:pt x="320" y="247"/>
                    <a:pt x="320" y="247"/>
                  </a:cubicBezTo>
                  <a:cubicBezTo>
                    <a:pt x="320" y="246"/>
                    <a:pt x="320" y="246"/>
                    <a:pt x="320" y="246"/>
                  </a:cubicBezTo>
                  <a:cubicBezTo>
                    <a:pt x="320" y="245"/>
                    <a:pt x="320" y="244"/>
                    <a:pt x="320" y="244"/>
                  </a:cubicBezTo>
                  <a:cubicBezTo>
                    <a:pt x="321" y="244"/>
                    <a:pt x="321" y="245"/>
                    <a:pt x="322" y="245"/>
                  </a:cubicBezTo>
                  <a:cubicBezTo>
                    <a:pt x="357" y="284"/>
                    <a:pt x="357" y="284"/>
                    <a:pt x="357" y="284"/>
                  </a:cubicBezTo>
                  <a:cubicBezTo>
                    <a:pt x="357" y="285"/>
                    <a:pt x="358" y="285"/>
                    <a:pt x="358" y="285"/>
                  </a:cubicBezTo>
                  <a:cubicBezTo>
                    <a:pt x="359" y="285"/>
                    <a:pt x="359" y="285"/>
                    <a:pt x="359" y="284"/>
                  </a:cubicBezTo>
                  <a:cubicBezTo>
                    <a:pt x="359" y="279"/>
                    <a:pt x="359" y="279"/>
                    <a:pt x="359" y="279"/>
                  </a:cubicBezTo>
                  <a:cubicBezTo>
                    <a:pt x="359" y="276"/>
                    <a:pt x="359" y="276"/>
                    <a:pt x="359" y="276"/>
                  </a:cubicBezTo>
                  <a:cubicBezTo>
                    <a:pt x="359" y="272"/>
                    <a:pt x="359" y="272"/>
                    <a:pt x="359" y="272"/>
                  </a:cubicBezTo>
                  <a:cubicBezTo>
                    <a:pt x="359" y="269"/>
                    <a:pt x="359" y="269"/>
                    <a:pt x="359" y="269"/>
                  </a:cubicBezTo>
                  <a:cubicBezTo>
                    <a:pt x="360" y="245"/>
                    <a:pt x="360" y="245"/>
                    <a:pt x="360" y="245"/>
                  </a:cubicBezTo>
                  <a:cubicBezTo>
                    <a:pt x="360" y="243"/>
                    <a:pt x="360" y="243"/>
                    <a:pt x="360" y="243"/>
                  </a:cubicBezTo>
                  <a:cubicBezTo>
                    <a:pt x="360" y="237"/>
                    <a:pt x="361" y="234"/>
                    <a:pt x="365" y="234"/>
                  </a:cubicBezTo>
                  <a:cubicBezTo>
                    <a:pt x="366" y="234"/>
                    <a:pt x="366" y="233"/>
                    <a:pt x="366" y="233"/>
                  </a:cubicBezTo>
                  <a:cubicBezTo>
                    <a:pt x="366" y="232"/>
                    <a:pt x="366" y="232"/>
                    <a:pt x="365" y="232"/>
                  </a:cubicBezTo>
                  <a:cubicBezTo>
                    <a:pt x="364" y="232"/>
                    <a:pt x="364" y="232"/>
                    <a:pt x="364" y="232"/>
                  </a:cubicBezTo>
                  <a:cubicBezTo>
                    <a:pt x="360" y="232"/>
                    <a:pt x="357" y="232"/>
                    <a:pt x="355" y="232"/>
                  </a:cubicBezTo>
                  <a:cubicBezTo>
                    <a:pt x="354" y="232"/>
                    <a:pt x="353" y="232"/>
                    <a:pt x="352" y="232"/>
                  </a:cubicBezTo>
                  <a:cubicBezTo>
                    <a:pt x="350" y="232"/>
                    <a:pt x="348" y="232"/>
                    <a:pt x="347" y="232"/>
                  </a:cubicBezTo>
                  <a:cubicBezTo>
                    <a:pt x="347" y="232"/>
                    <a:pt x="346" y="232"/>
                    <a:pt x="346" y="233"/>
                  </a:cubicBezTo>
                  <a:cubicBezTo>
                    <a:pt x="346" y="233"/>
                    <a:pt x="347" y="234"/>
                    <a:pt x="347" y="234"/>
                  </a:cubicBezTo>
                  <a:cubicBezTo>
                    <a:pt x="351" y="234"/>
                    <a:pt x="353" y="235"/>
                    <a:pt x="355" y="237"/>
                  </a:cubicBezTo>
                  <a:cubicBezTo>
                    <a:pt x="356" y="239"/>
                    <a:pt x="356" y="244"/>
                    <a:pt x="356" y="250"/>
                  </a:cubicBezTo>
                  <a:cubicBezTo>
                    <a:pt x="356" y="255"/>
                    <a:pt x="356" y="260"/>
                    <a:pt x="356" y="266"/>
                  </a:cubicBezTo>
                  <a:cubicBezTo>
                    <a:pt x="356" y="267"/>
                    <a:pt x="356" y="268"/>
                    <a:pt x="355" y="268"/>
                  </a:cubicBezTo>
                  <a:cubicBezTo>
                    <a:pt x="355" y="268"/>
                    <a:pt x="353" y="267"/>
                    <a:pt x="352" y="265"/>
                  </a:cubicBezTo>
                  <a:cubicBezTo>
                    <a:pt x="350" y="264"/>
                    <a:pt x="350" y="264"/>
                    <a:pt x="350" y="264"/>
                  </a:cubicBezTo>
                  <a:cubicBezTo>
                    <a:pt x="330" y="241"/>
                    <a:pt x="330" y="241"/>
                    <a:pt x="330" y="241"/>
                  </a:cubicBezTo>
                  <a:cubicBezTo>
                    <a:pt x="330" y="241"/>
                    <a:pt x="329" y="240"/>
                    <a:pt x="328" y="239"/>
                  </a:cubicBezTo>
                  <a:cubicBezTo>
                    <a:pt x="328" y="239"/>
                    <a:pt x="328" y="239"/>
                    <a:pt x="328" y="239"/>
                  </a:cubicBezTo>
                  <a:close/>
                  <a:moveTo>
                    <a:pt x="391" y="233"/>
                  </a:moveTo>
                  <a:cubicBezTo>
                    <a:pt x="387" y="235"/>
                    <a:pt x="384" y="237"/>
                    <a:pt x="381" y="240"/>
                  </a:cubicBezTo>
                  <a:cubicBezTo>
                    <a:pt x="379" y="242"/>
                    <a:pt x="378" y="245"/>
                    <a:pt x="376" y="249"/>
                  </a:cubicBezTo>
                  <a:cubicBezTo>
                    <a:pt x="375" y="252"/>
                    <a:pt x="374" y="256"/>
                    <a:pt x="374" y="259"/>
                  </a:cubicBezTo>
                  <a:cubicBezTo>
                    <a:pt x="374" y="267"/>
                    <a:pt x="377" y="274"/>
                    <a:pt x="382" y="279"/>
                  </a:cubicBezTo>
                  <a:cubicBezTo>
                    <a:pt x="387" y="284"/>
                    <a:pt x="394" y="286"/>
                    <a:pt x="402" y="286"/>
                  </a:cubicBezTo>
                  <a:cubicBezTo>
                    <a:pt x="411" y="286"/>
                    <a:pt x="418" y="283"/>
                    <a:pt x="423" y="278"/>
                  </a:cubicBezTo>
                  <a:cubicBezTo>
                    <a:pt x="428" y="272"/>
                    <a:pt x="430" y="265"/>
                    <a:pt x="430" y="256"/>
                  </a:cubicBezTo>
                  <a:cubicBezTo>
                    <a:pt x="430" y="249"/>
                    <a:pt x="428" y="243"/>
                    <a:pt x="423" y="238"/>
                  </a:cubicBezTo>
                  <a:cubicBezTo>
                    <a:pt x="418" y="233"/>
                    <a:pt x="411" y="231"/>
                    <a:pt x="403" y="231"/>
                  </a:cubicBezTo>
                  <a:cubicBezTo>
                    <a:pt x="399" y="231"/>
                    <a:pt x="395" y="232"/>
                    <a:pt x="391" y="233"/>
                  </a:cubicBezTo>
                  <a:close/>
                  <a:moveTo>
                    <a:pt x="413" y="239"/>
                  </a:moveTo>
                  <a:cubicBezTo>
                    <a:pt x="416" y="241"/>
                    <a:pt x="418" y="244"/>
                    <a:pt x="419" y="248"/>
                  </a:cubicBezTo>
                  <a:cubicBezTo>
                    <a:pt x="420" y="252"/>
                    <a:pt x="421" y="256"/>
                    <a:pt x="421" y="260"/>
                  </a:cubicBezTo>
                  <a:cubicBezTo>
                    <a:pt x="421" y="267"/>
                    <a:pt x="420" y="273"/>
                    <a:pt x="416" y="277"/>
                  </a:cubicBezTo>
                  <a:cubicBezTo>
                    <a:pt x="413" y="281"/>
                    <a:pt x="409" y="283"/>
                    <a:pt x="404" y="283"/>
                  </a:cubicBezTo>
                  <a:cubicBezTo>
                    <a:pt x="398" y="283"/>
                    <a:pt x="393" y="281"/>
                    <a:pt x="389" y="275"/>
                  </a:cubicBezTo>
                  <a:cubicBezTo>
                    <a:pt x="386" y="270"/>
                    <a:pt x="384" y="264"/>
                    <a:pt x="384" y="256"/>
                  </a:cubicBezTo>
                  <a:cubicBezTo>
                    <a:pt x="384" y="249"/>
                    <a:pt x="385" y="244"/>
                    <a:pt x="388" y="240"/>
                  </a:cubicBezTo>
                  <a:cubicBezTo>
                    <a:pt x="391" y="236"/>
                    <a:pt x="395" y="234"/>
                    <a:pt x="400" y="234"/>
                  </a:cubicBezTo>
                  <a:cubicBezTo>
                    <a:pt x="405" y="234"/>
                    <a:pt x="410" y="236"/>
                    <a:pt x="413" y="239"/>
                  </a:cubicBezTo>
                  <a:cubicBezTo>
                    <a:pt x="413" y="239"/>
                    <a:pt x="413" y="239"/>
                    <a:pt x="413" y="239"/>
                  </a:cubicBezTo>
                  <a:close/>
                  <a:moveTo>
                    <a:pt x="470" y="233"/>
                  </a:moveTo>
                  <a:cubicBezTo>
                    <a:pt x="470" y="234"/>
                    <a:pt x="471" y="234"/>
                    <a:pt x="472" y="234"/>
                  </a:cubicBezTo>
                  <a:cubicBezTo>
                    <a:pt x="473" y="234"/>
                    <a:pt x="473" y="234"/>
                    <a:pt x="473" y="234"/>
                  </a:cubicBezTo>
                  <a:cubicBezTo>
                    <a:pt x="476" y="235"/>
                    <a:pt x="477" y="236"/>
                    <a:pt x="477" y="237"/>
                  </a:cubicBezTo>
                  <a:cubicBezTo>
                    <a:pt x="477" y="238"/>
                    <a:pt x="476" y="239"/>
                    <a:pt x="476" y="240"/>
                  </a:cubicBezTo>
                  <a:cubicBezTo>
                    <a:pt x="475" y="241"/>
                    <a:pt x="474" y="243"/>
                    <a:pt x="472" y="245"/>
                  </a:cubicBezTo>
                  <a:cubicBezTo>
                    <a:pt x="468" y="250"/>
                    <a:pt x="468" y="250"/>
                    <a:pt x="468" y="250"/>
                  </a:cubicBezTo>
                  <a:cubicBezTo>
                    <a:pt x="466" y="252"/>
                    <a:pt x="466" y="252"/>
                    <a:pt x="466" y="252"/>
                  </a:cubicBezTo>
                  <a:cubicBezTo>
                    <a:pt x="466" y="252"/>
                    <a:pt x="465" y="253"/>
                    <a:pt x="465" y="253"/>
                  </a:cubicBezTo>
                  <a:cubicBezTo>
                    <a:pt x="465" y="253"/>
                    <a:pt x="464" y="252"/>
                    <a:pt x="463" y="251"/>
                  </a:cubicBezTo>
                  <a:cubicBezTo>
                    <a:pt x="460" y="247"/>
                    <a:pt x="460" y="247"/>
                    <a:pt x="460" y="247"/>
                  </a:cubicBezTo>
                  <a:cubicBezTo>
                    <a:pt x="458" y="243"/>
                    <a:pt x="458" y="243"/>
                    <a:pt x="458" y="243"/>
                  </a:cubicBezTo>
                  <a:cubicBezTo>
                    <a:pt x="456" y="240"/>
                    <a:pt x="455" y="238"/>
                    <a:pt x="455" y="237"/>
                  </a:cubicBezTo>
                  <a:cubicBezTo>
                    <a:pt x="455" y="236"/>
                    <a:pt x="455" y="235"/>
                    <a:pt x="456" y="235"/>
                  </a:cubicBezTo>
                  <a:cubicBezTo>
                    <a:pt x="456" y="234"/>
                    <a:pt x="457" y="234"/>
                    <a:pt x="458" y="234"/>
                  </a:cubicBezTo>
                  <a:cubicBezTo>
                    <a:pt x="459" y="234"/>
                    <a:pt x="459" y="233"/>
                    <a:pt x="459" y="233"/>
                  </a:cubicBezTo>
                  <a:cubicBezTo>
                    <a:pt x="459" y="232"/>
                    <a:pt x="459" y="232"/>
                    <a:pt x="458" y="232"/>
                  </a:cubicBezTo>
                  <a:cubicBezTo>
                    <a:pt x="458" y="232"/>
                    <a:pt x="457" y="232"/>
                    <a:pt x="456" y="232"/>
                  </a:cubicBezTo>
                  <a:cubicBezTo>
                    <a:pt x="452" y="232"/>
                    <a:pt x="452" y="232"/>
                    <a:pt x="452" y="232"/>
                  </a:cubicBezTo>
                  <a:cubicBezTo>
                    <a:pt x="451" y="232"/>
                    <a:pt x="449" y="232"/>
                    <a:pt x="447" y="232"/>
                  </a:cubicBezTo>
                  <a:cubicBezTo>
                    <a:pt x="445" y="232"/>
                    <a:pt x="442" y="232"/>
                    <a:pt x="438" y="232"/>
                  </a:cubicBezTo>
                  <a:cubicBezTo>
                    <a:pt x="437" y="232"/>
                    <a:pt x="436" y="232"/>
                    <a:pt x="436" y="232"/>
                  </a:cubicBezTo>
                  <a:cubicBezTo>
                    <a:pt x="435" y="232"/>
                    <a:pt x="434" y="232"/>
                    <a:pt x="434" y="233"/>
                  </a:cubicBezTo>
                  <a:cubicBezTo>
                    <a:pt x="434" y="234"/>
                    <a:pt x="435" y="234"/>
                    <a:pt x="436" y="234"/>
                  </a:cubicBezTo>
                  <a:cubicBezTo>
                    <a:pt x="438" y="235"/>
                    <a:pt x="440" y="236"/>
                    <a:pt x="442" y="237"/>
                  </a:cubicBezTo>
                  <a:cubicBezTo>
                    <a:pt x="443" y="239"/>
                    <a:pt x="446" y="243"/>
                    <a:pt x="451" y="249"/>
                  </a:cubicBezTo>
                  <a:cubicBezTo>
                    <a:pt x="453" y="252"/>
                    <a:pt x="454" y="254"/>
                    <a:pt x="456" y="256"/>
                  </a:cubicBezTo>
                  <a:cubicBezTo>
                    <a:pt x="458" y="258"/>
                    <a:pt x="458" y="260"/>
                    <a:pt x="458" y="260"/>
                  </a:cubicBezTo>
                  <a:cubicBezTo>
                    <a:pt x="458" y="261"/>
                    <a:pt x="458" y="262"/>
                    <a:pt x="456" y="264"/>
                  </a:cubicBezTo>
                  <a:cubicBezTo>
                    <a:pt x="454" y="265"/>
                    <a:pt x="452" y="268"/>
                    <a:pt x="449" y="271"/>
                  </a:cubicBezTo>
                  <a:cubicBezTo>
                    <a:pt x="446" y="275"/>
                    <a:pt x="443" y="278"/>
                    <a:pt x="441" y="280"/>
                  </a:cubicBezTo>
                  <a:cubicBezTo>
                    <a:pt x="439" y="282"/>
                    <a:pt x="437" y="283"/>
                    <a:pt x="435" y="283"/>
                  </a:cubicBezTo>
                  <a:cubicBezTo>
                    <a:pt x="435" y="283"/>
                    <a:pt x="434" y="284"/>
                    <a:pt x="434" y="284"/>
                  </a:cubicBezTo>
                  <a:cubicBezTo>
                    <a:pt x="434" y="284"/>
                    <a:pt x="434" y="285"/>
                    <a:pt x="435" y="285"/>
                  </a:cubicBezTo>
                  <a:cubicBezTo>
                    <a:pt x="436" y="285"/>
                    <a:pt x="436" y="285"/>
                    <a:pt x="436" y="285"/>
                  </a:cubicBezTo>
                  <a:cubicBezTo>
                    <a:pt x="437" y="285"/>
                    <a:pt x="437" y="285"/>
                    <a:pt x="437" y="285"/>
                  </a:cubicBezTo>
                  <a:cubicBezTo>
                    <a:pt x="441" y="285"/>
                    <a:pt x="441" y="285"/>
                    <a:pt x="441" y="285"/>
                  </a:cubicBezTo>
                  <a:cubicBezTo>
                    <a:pt x="442" y="285"/>
                    <a:pt x="443" y="285"/>
                    <a:pt x="444" y="285"/>
                  </a:cubicBezTo>
                  <a:cubicBezTo>
                    <a:pt x="447" y="285"/>
                    <a:pt x="451" y="285"/>
                    <a:pt x="454" y="285"/>
                  </a:cubicBezTo>
                  <a:cubicBezTo>
                    <a:pt x="454" y="285"/>
                    <a:pt x="455" y="285"/>
                    <a:pt x="455" y="285"/>
                  </a:cubicBezTo>
                  <a:cubicBezTo>
                    <a:pt x="456" y="285"/>
                    <a:pt x="456" y="285"/>
                    <a:pt x="456" y="284"/>
                  </a:cubicBezTo>
                  <a:cubicBezTo>
                    <a:pt x="456" y="284"/>
                    <a:pt x="456" y="283"/>
                    <a:pt x="455" y="283"/>
                  </a:cubicBezTo>
                  <a:cubicBezTo>
                    <a:pt x="451" y="283"/>
                    <a:pt x="449" y="282"/>
                    <a:pt x="449" y="280"/>
                  </a:cubicBezTo>
                  <a:cubicBezTo>
                    <a:pt x="449" y="278"/>
                    <a:pt x="452" y="273"/>
                    <a:pt x="458" y="267"/>
                  </a:cubicBezTo>
                  <a:cubicBezTo>
                    <a:pt x="458" y="266"/>
                    <a:pt x="459" y="265"/>
                    <a:pt x="460" y="264"/>
                  </a:cubicBezTo>
                  <a:cubicBezTo>
                    <a:pt x="460" y="263"/>
                    <a:pt x="461" y="263"/>
                    <a:pt x="461" y="263"/>
                  </a:cubicBezTo>
                  <a:cubicBezTo>
                    <a:pt x="461" y="263"/>
                    <a:pt x="461" y="263"/>
                    <a:pt x="462" y="264"/>
                  </a:cubicBezTo>
                  <a:cubicBezTo>
                    <a:pt x="464" y="266"/>
                    <a:pt x="464" y="266"/>
                    <a:pt x="464" y="266"/>
                  </a:cubicBezTo>
                  <a:cubicBezTo>
                    <a:pt x="467" y="271"/>
                    <a:pt x="469" y="274"/>
                    <a:pt x="470" y="276"/>
                  </a:cubicBezTo>
                  <a:cubicBezTo>
                    <a:pt x="472" y="278"/>
                    <a:pt x="472" y="279"/>
                    <a:pt x="472" y="280"/>
                  </a:cubicBezTo>
                  <a:cubicBezTo>
                    <a:pt x="472" y="282"/>
                    <a:pt x="471" y="283"/>
                    <a:pt x="469" y="283"/>
                  </a:cubicBezTo>
                  <a:cubicBezTo>
                    <a:pt x="468" y="283"/>
                    <a:pt x="468" y="283"/>
                    <a:pt x="468" y="284"/>
                  </a:cubicBezTo>
                  <a:cubicBezTo>
                    <a:pt x="468" y="285"/>
                    <a:pt x="468" y="285"/>
                    <a:pt x="469" y="285"/>
                  </a:cubicBezTo>
                  <a:cubicBezTo>
                    <a:pt x="470" y="285"/>
                    <a:pt x="471" y="285"/>
                    <a:pt x="472" y="285"/>
                  </a:cubicBezTo>
                  <a:cubicBezTo>
                    <a:pt x="476" y="285"/>
                    <a:pt x="476" y="285"/>
                    <a:pt x="476" y="285"/>
                  </a:cubicBezTo>
                  <a:cubicBezTo>
                    <a:pt x="478" y="285"/>
                    <a:pt x="479" y="285"/>
                    <a:pt x="480" y="285"/>
                  </a:cubicBezTo>
                  <a:cubicBezTo>
                    <a:pt x="482" y="285"/>
                    <a:pt x="484" y="285"/>
                    <a:pt x="486" y="285"/>
                  </a:cubicBezTo>
                  <a:cubicBezTo>
                    <a:pt x="491" y="285"/>
                    <a:pt x="491" y="285"/>
                    <a:pt x="491" y="285"/>
                  </a:cubicBezTo>
                  <a:cubicBezTo>
                    <a:pt x="492" y="285"/>
                    <a:pt x="492" y="285"/>
                    <a:pt x="493" y="285"/>
                  </a:cubicBezTo>
                  <a:cubicBezTo>
                    <a:pt x="493" y="285"/>
                    <a:pt x="494" y="285"/>
                    <a:pt x="494" y="284"/>
                  </a:cubicBezTo>
                  <a:cubicBezTo>
                    <a:pt x="494" y="284"/>
                    <a:pt x="493" y="283"/>
                    <a:pt x="493" y="283"/>
                  </a:cubicBezTo>
                  <a:cubicBezTo>
                    <a:pt x="490" y="283"/>
                    <a:pt x="487" y="282"/>
                    <a:pt x="485" y="280"/>
                  </a:cubicBezTo>
                  <a:cubicBezTo>
                    <a:pt x="483" y="277"/>
                    <a:pt x="479" y="272"/>
                    <a:pt x="475" y="266"/>
                  </a:cubicBezTo>
                  <a:cubicBezTo>
                    <a:pt x="472" y="263"/>
                    <a:pt x="470" y="260"/>
                    <a:pt x="470" y="259"/>
                  </a:cubicBezTo>
                  <a:cubicBezTo>
                    <a:pt x="468" y="257"/>
                    <a:pt x="467" y="256"/>
                    <a:pt x="467" y="256"/>
                  </a:cubicBezTo>
                  <a:cubicBezTo>
                    <a:pt x="467" y="255"/>
                    <a:pt x="468" y="254"/>
                    <a:pt x="469" y="253"/>
                  </a:cubicBezTo>
                  <a:cubicBezTo>
                    <a:pt x="469" y="253"/>
                    <a:pt x="471" y="251"/>
                    <a:pt x="474" y="247"/>
                  </a:cubicBezTo>
                  <a:cubicBezTo>
                    <a:pt x="478" y="242"/>
                    <a:pt x="482" y="238"/>
                    <a:pt x="485" y="236"/>
                  </a:cubicBezTo>
                  <a:cubicBezTo>
                    <a:pt x="486" y="235"/>
                    <a:pt x="488" y="234"/>
                    <a:pt x="490" y="234"/>
                  </a:cubicBezTo>
                  <a:cubicBezTo>
                    <a:pt x="491" y="234"/>
                    <a:pt x="492" y="233"/>
                    <a:pt x="492" y="233"/>
                  </a:cubicBezTo>
                  <a:cubicBezTo>
                    <a:pt x="492" y="232"/>
                    <a:pt x="491" y="232"/>
                    <a:pt x="491" y="232"/>
                  </a:cubicBezTo>
                  <a:cubicBezTo>
                    <a:pt x="490" y="232"/>
                    <a:pt x="489" y="232"/>
                    <a:pt x="488" y="232"/>
                  </a:cubicBezTo>
                  <a:cubicBezTo>
                    <a:pt x="483" y="232"/>
                    <a:pt x="483" y="232"/>
                    <a:pt x="483" y="232"/>
                  </a:cubicBezTo>
                  <a:cubicBezTo>
                    <a:pt x="482" y="232"/>
                    <a:pt x="481" y="232"/>
                    <a:pt x="480" y="232"/>
                  </a:cubicBezTo>
                  <a:cubicBezTo>
                    <a:pt x="478" y="232"/>
                    <a:pt x="476" y="232"/>
                    <a:pt x="473" y="232"/>
                  </a:cubicBezTo>
                  <a:cubicBezTo>
                    <a:pt x="472" y="232"/>
                    <a:pt x="472" y="232"/>
                    <a:pt x="472" y="232"/>
                  </a:cubicBezTo>
                  <a:cubicBezTo>
                    <a:pt x="471" y="232"/>
                    <a:pt x="470" y="232"/>
                    <a:pt x="470" y="233"/>
                  </a:cubicBezTo>
                  <a:cubicBezTo>
                    <a:pt x="470" y="233"/>
                    <a:pt x="470" y="233"/>
                    <a:pt x="470" y="233"/>
                  </a:cubicBezTo>
                  <a:close/>
                  <a:moveTo>
                    <a:pt x="517" y="237"/>
                  </a:moveTo>
                  <a:cubicBezTo>
                    <a:pt x="517" y="235"/>
                    <a:pt x="518" y="234"/>
                    <a:pt x="520" y="234"/>
                  </a:cubicBezTo>
                  <a:cubicBezTo>
                    <a:pt x="521" y="234"/>
                    <a:pt x="522" y="233"/>
                    <a:pt x="522" y="233"/>
                  </a:cubicBezTo>
                  <a:cubicBezTo>
                    <a:pt x="522" y="232"/>
                    <a:pt x="521" y="232"/>
                    <a:pt x="521" y="232"/>
                  </a:cubicBezTo>
                  <a:cubicBezTo>
                    <a:pt x="520" y="232"/>
                    <a:pt x="519" y="232"/>
                    <a:pt x="517" y="232"/>
                  </a:cubicBezTo>
                  <a:cubicBezTo>
                    <a:pt x="513" y="232"/>
                    <a:pt x="513" y="232"/>
                    <a:pt x="513" y="232"/>
                  </a:cubicBezTo>
                  <a:cubicBezTo>
                    <a:pt x="507" y="232"/>
                    <a:pt x="507" y="232"/>
                    <a:pt x="507" y="232"/>
                  </a:cubicBezTo>
                  <a:cubicBezTo>
                    <a:pt x="505" y="232"/>
                    <a:pt x="503" y="232"/>
                    <a:pt x="502" y="232"/>
                  </a:cubicBezTo>
                  <a:cubicBezTo>
                    <a:pt x="502" y="232"/>
                    <a:pt x="501" y="232"/>
                    <a:pt x="501" y="232"/>
                  </a:cubicBezTo>
                  <a:cubicBezTo>
                    <a:pt x="500" y="232"/>
                    <a:pt x="500" y="232"/>
                    <a:pt x="500" y="233"/>
                  </a:cubicBezTo>
                  <a:cubicBezTo>
                    <a:pt x="500" y="233"/>
                    <a:pt x="500" y="234"/>
                    <a:pt x="501" y="234"/>
                  </a:cubicBezTo>
                  <a:cubicBezTo>
                    <a:pt x="503" y="234"/>
                    <a:pt x="505" y="235"/>
                    <a:pt x="506" y="237"/>
                  </a:cubicBezTo>
                  <a:cubicBezTo>
                    <a:pt x="507" y="238"/>
                    <a:pt x="508" y="241"/>
                    <a:pt x="510" y="246"/>
                  </a:cubicBezTo>
                  <a:cubicBezTo>
                    <a:pt x="511" y="250"/>
                    <a:pt x="513" y="255"/>
                    <a:pt x="516" y="260"/>
                  </a:cubicBezTo>
                  <a:cubicBezTo>
                    <a:pt x="525" y="281"/>
                    <a:pt x="525" y="281"/>
                    <a:pt x="525" y="281"/>
                  </a:cubicBezTo>
                  <a:cubicBezTo>
                    <a:pt x="526" y="283"/>
                    <a:pt x="526" y="283"/>
                    <a:pt x="526" y="283"/>
                  </a:cubicBezTo>
                  <a:cubicBezTo>
                    <a:pt x="527" y="285"/>
                    <a:pt x="527" y="285"/>
                    <a:pt x="527" y="285"/>
                  </a:cubicBezTo>
                  <a:cubicBezTo>
                    <a:pt x="527" y="286"/>
                    <a:pt x="527" y="286"/>
                    <a:pt x="528" y="286"/>
                  </a:cubicBezTo>
                  <a:cubicBezTo>
                    <a:pt x="529" y="286"/>
                    <a:pt x="529" y="285"/>
                    <a:pt x="530" y="284"/>
                  </a:cubicBezTo>
                  <a:cubicBezTo>
                    <a:pt x="530" y="284"/>
                    <a:pt x="531" y="282"/>
                    <a:pt x="532" y="279"/>
                  </a:cubicBezTo>
                  <a:cubicBezTo>
                    <a:pt x="532" y="279"/>
                    <a:pt x="533" y="276"/>
                    <a:pt x="536" y="272"/>
                  </a:cubicBezTo>
                  <a:cubicBezTo>
                    <a:pt x="542" y="257"/>
                    <a:pt x="542" y="257"/>
                    <a:pt x="542" y="257"/>
                  </a:cubicBezTo>
                  <a:cubicBezTo>
                    <a:pt x="548" y="244"/>
                    <a:pt x="548" y="244"/>
                    <a:pt x="548" y="244"/>
                  </a:cubicBezTo>
                  <a:cubicBezTo>
                    <a:pt x="550" y="240"/>
                    <a:pt x="551" y="237"/>
                    <a:pt x="552" y="236"/>
                  </a:cubicBezTo>
                  <a:cubicBezTo>
                    <a:pt x="553" y="235"/>
                    <a:pt x="554" y="234"/>
                    <a:pt x="556" y="234"/>
                  </a:cubicBezTo>
                  <a:cubicBezTo>
                    <a:pt x="556" y="233"/>
                    <a:pt x="557" y="233"/>
                    <a:pt x="557" y="233"/>
                  </a:cubicBezTo>
                  <a:cubicBezTo>
                    <a:pt x="557" y="232"/>
                    <a:pt x="557" y="232"/>
                    <a:pt x="556" y="232"/>
                  </a:cubicBezTo>
                  <a:cubicBezTo>
                    <a:pt x="556" y="232"/>
                    <a:pt x="555" y="232"/>
                    <a:pt x="555" y="232"/>
                  </a:cubicBezTo>
                  <a:cubicBezTo>
                    <a:pt x="553" y="232"/>
                    <a:pt x="551" y="232"/>
                    <a:pt x="548" y="232"/>
                  </a:cubicBezTo>
                  <a:cubicBezTo>
                    <a:pt x="548" y="232"/>
                    <a:pt x="546" y="232"/>
                    <a:pt x="545" y="232"/>
                  </a:cubicBezTo>
                  <a:cubicBezTo>
                    <a:pt x="540" y="232"/>
                    <a:pt x="540" y="232"/>
                    <a:pt x="540" y="232"/>
                  </a:cubicBezTo>
                  <a:cubicBezTo>
                    <a:pt x="539" y="232"/>
                    <a:pt x="539" y="232"/>
                    <a:pt x="538" y="232"/>
                  </a:cubicBezTo>
                  <a:cubicBezTo>
                    <a:pt x="538" y="232"/>
                    <a:pt x="537" y="232"/>
                    <a:pt x="537" y="233"/>
                  </a:cubicBezTo>
                  <a:cubicBezTo>
                    <a:pt x="537" y="233"/>
                    <a:pt x="538" y="234"/>
                    <a:pt x="539" y="234"/>
                  </a:cubicBezTo>
                  <a:cubicBezTo>
                    <a:pt x="541" y="234"/>
                    <a:pt x="542" y="235"/>
                    <a:pt x="543" y="236"/>
                  </a:cubicBezTo>
                  <a:cubicBezTo>
                    <a:pt x="545" y="237"/>
                    <a:pt x="545" y="238"/>
                    <a:pt x="545" y="240"/>
                  </a:cubicBezTo>
                  <a:cubicBezTo>
                    <a:pt x="545" y="242"/>
                    <a:pt x="544" y="247"/>
                    <a:pt x="541" y="253"/>
                  </a:cubicBezTo>
                  <a:cubicBezTo>
                    <a:pt x="532" y="273"/>
                    <a:pt x="532" y="273"/>
                    <a:pt x="532" y="273"/>
                  </a:cubicBezTo>
                  <a:cubicBezTo>
                    <a:pt x="532" y="273"/>
                    <a:pt x="531" y="274"/>
                    <a:pt x="531" y="274"/>
                  </a:cubicBezTo>
                  <a:cubicBezTo>
                    <a:pt x="531" y="274"/>
                    <a:pt x="531" y="273"/>
                    <a:pt x="530" y="272"/>
                  </a:cubicBezTo>
                  <a:cubicBezTo>
                    <a:pt x="522" y="251"/>
                    <a:pt x="522" y="251"/>
                    <a:pt x="522" y="251"/>
                  </a:cubicBezTo>
                  <a:cubicBezTo>
                    <a:pt x="519" y="244"/>
                    <a:pt x="517" y="240"/>
                    <a:pt x="517" y="237"/>
                  </a:cubicBezTo>
                  <a:cubicBezTo>
                    <a:pt x="517" y="237"/>
                    <a:pt x="517" y="237"/>
                    <a:pt x="517" y="237"/>
                  </a:cubicBezTo>
                  <a:close/>
                  <a:moveTo>
                    <a:pt x="583" y="240"/>
                  </a:moveTo>
                  <a:cubicBezTo>
                    <a:pt x="583" y="238"/>
                    <a:pt x="583" y="236"/>
                    <a:pt x="583" y="236"/>
                  </a:cubicBezTo>
                  <a:cubicBezTo>
                    <a:pt x="584" y="235"/>
                    <a:pt x="585" y="234"/>
                    <a:pt x="587" y="234"/>
                  </a:cubicBezTo>
                  <a:cubicBezTo>
                    <a:pt x="587" y="234"/>
                    <a:pt x="588" y="234"/>
                    <a:pt x="588" y="234"/>
                  </a:cubicBezTo>
                  <a:cubicBezTo>
                    <a:pt x="588" y="234"/>
                    <a:pt x="588" y="233"/>
                    <a:pt x="588" y="233"/>
                  </a:cubicBezTo>
                  <a:cubicBezTo>
                    <a:pt x="588" y="232"/>
                    <a:pt x="588" y="232"/>
                    <a:pt x="587" y="232"/>
                  </a:cubicBezTo>
                  <a:cubicBezTo>
                    <a:pt x="585" y="232"/>
                    <a:pt x="583" y="232"/>
                    <a:pt x="581" y="232"/>
                  </a:cubicBezTo>
                  <a:cubicBezTo>
                    <a:pt x="578" y="232"/>
                    <a:pt x="578" y="232"/>
                    <a:pt x="578" y="232"/>
                  </a:cubicBezTo>
                  <a:cubicBezTo>
                    <a:pt x="576" y="233"/>
                    <a:pt x="574" y="233"/>
                    <a:pt x="572" y="233"/>
                  </a:cubicBezTo>
                  <a:cubicBezTo>
                    <a:pt x="570" y="233"/>
                    <a:pt x="569" y="232"/>
                    <a:pt x="568" y="232"/>
                  </a:cubicBezTo>
                  <a:cubicBezTo>
                    <a:pt x="567" y="232"/>
                    <a:pt x="566" y="232"/>
                    <a:pt x="566" y="232"/>
                  </a:cubicBezTo>
                  <a:cubicBezTo>
                    <a:pt x="565" y="232"/>
                    <a:pt x="565" y="232"/>
                    <a:pt x="565" y="233"/>
                  </a:cubicBezTo>
                  <a:cubicBezTo>
                    <a:pt x="565" y="234"/>
                    <a:pt x="565" y="234"/>
                    <a:pt x="565" y="234"/>
                  </a:cubicBezTo>
                  <a:cubicBezTo>
                    <a:pt x="566" y="234"/>
                    <a:pt x="567" y="234"/>
                    <a:pt x="568" y="235"/>
                  </a:cubicBezTo>
                  <a:cubicBezTo>
                    <a:pt x="570" y="235"/>
                    <a:pt x="572" y="236"/>
                    <a:pt x="572" y="237"/>
                  </a:cubicBezTo>
                  <a:cubicBezTo>
                    <a:pt x="573" y="238"/>
                    <a:pt x="574" y="239"/>
                    <a:pt x="574" y="242"/>
                  </a:cubicBezTo>
                  <a:cubicBezTo>
                    <a:pt x="574" y="273"/>
                    <a:pt x="574" y="273"/>
                    <a:pt x="574" y="273"/>
                  </a:cubicBezTo>
                  <a:cubicBezTo>
                    <a:pt x="574" y="276"/>
                    <a:pt x="574" y="276"/>
                    <a:pt x="574" y="276"/>
                  </a:cubicBezTo>
                  <a:cubicBezTo>
                    <a:pt x="574" y="278"/>
                    <a:pt x="573" y="280"/>
                    <a:pt x="573" y="281"/>
                  </a:cubicBezTo>
                  <a:cubicBezTo>
                    <a:pt x="572" y="282"/>
                    <a:pt x="571" y="283"/>
                    <a:pt x="569" y="283"/>
                  </a:cubicBezTo>
                  <a:cubicBezTo>
                    <a:pt x="568" y="284"/>
                    <a:pt x="568" y="284"/>
                    <a:pt x="568" y="284"/>
                  </a:cubicBezTo>
                  <a:cubicBezTo>
                    <a:pt x="568" y="284"/>
                    <a:pt x="568" y="284"/>
                    <a:pt x="568" y="284"/>
                  </a:cubicBezTo>
                  <a:cubicBezTo>
                    <a:pt x="568" y="285"/>
                    <a:pt x="568" y="285"/>
                    <a:pt x="569" y="285"/>
                  </a:cubicBezTo>
                  <a:cubicBezTo>
                    <a:pt x="570" y="285"/>
                    <a:pt x="571" y="285"/>
                    <a:pt x="572" y="285"/>
                  </a:cubicBezTo>
                  <a:cubicBezTo>
                    <a:pt x="573" y="285"/>
                    <a:pt x="575" y="284"/>
                    <a:pt x="578" y="284"/>
                  </a:cubicBezTo>
                  <a:cubicBezTo>
                    <a:pt x="580" y="284"/>
                    <a:pt x="583" y="285"/>
                    <a:pt x="586" y="285"/>
                  </a:cubicBezTo>
                  <a:cubicBezTo>
                    <a:pt x="587" y="285"/>
                    <a:pt x="588" y="285"/>
                    <a:pt x="589" y="285"/>
                  </a:cubicBezTo>
                  <a:cubicBezTo>
                    <a:pt x="591" y="285"/>
                    <a:pt x="592" y="285"/>
                    <a:pt x="592" y="284"/>
                  </a:cubicBezTo>
                  <a:cubicBezTo>
                    <a:pt x="592" y="283"/>
                    <a:pt x="591" y="283"/>
                    <a:pt x="590" y="283"/>
                  </a:cubicBezTo>
                  <a:cubicBezTo>
                    <a:pt x="588" y="283"/>
                    <a:pt x="586" y="282"/>
                    <a:pt x="585" y="281"/>
                  </a:cubicBezTo>
                  <a:cubicBezTo>
                    <a:pt x="584" y="280"/>
                    <a:pt x="583" y="279"/>
                    <a:pt x="583" y="277"/>
                  </a:cubicBezTo>
                  <a:cubicBezTo>
                    <a:pt x="583" y="273"/>
                    <a:pt x="583" y="273"/>
                    <a:pt x="583" y="273"/>
                  </a:cubicBezTo>
                  <a:cubicBezTo>
                    <a:pt x="583" y="240"/>
                    <a:pt x="583" y="240"/>
                    <a:pt x="583" y="240"/>
                  </a:cubicBezTo>
                  <a:close/>
                  <a:moveTo>
                    <a:pt x="616" y="239"/>
                  </a:moveTo>
                  <a:cubicBezTo>
                    <a:pt x="616" y="236"/>
                    <a:pt x="618" y="234"/>
                    <a:pt x="620" y="234"/>
                  </a:cubicBezTo>
                  <a:cubicBezTo>
                    <a:pt x="621" y="234"/>
                    <a:pt x="622" y="234"/>
                    <a:pt x="622" y="233"/>
                  </a:cubicBezTo>
                  <a:cubicBezTo>
                    <a:pt x="622" y="232"/>
                    <a:pt x="621" y="232"/>
                    <a:pt x="620" y="232"/>
                  </a:cubicBezTo>
                  <a:cubicBezTo>
                    <a:pt x="618" y="232"/>
                    <a:pt x="616" y="232"/>
                    <a:pt x="614" y="232"/>
                  </a:cubicBezTo>
                  <a:cubicBezTo>
                    <a:pt x="611" y="232"/>
                    <a:pt x="609" y="233"/>
                    <a:pt x="608" y="233"/>
                  </a:cubicBezTo>
                  <a:cubicBezTo>
                    <a:pt x="607" y="233"/>
                    <a:pt x="606" y="233"/>
                    <a:pt x="604" y="232"/>
                  </a:cubicBezTo>
                  <a:cubicBezTo>
                    <a:pt x="602" y="232"/>
                    <a:pt x="602" y="232"/>
                    <a:pt x="602" y="232"/>
                  </a:cubicBezTo>
                  <a:cubicBezTo>
                    <a:pt x="602" y="232"/>
                    <a:pt x="601" y="232"/>
                    <a:pt x="601" y="232"/>
                  </a:cubicBezTo>
                  <a:cubicBezTo>
                    <a:pt x="600" y="232"/>
                    <a:pt x="600" y="232"/>
                    <a:pt x="600" y="232"/>
                  </a:cubicBezTo>
                  <a:cubicBezTo>
                    <a:pt x="599" y="232"/>
                    <a:pt x="599" y="232"/>
                    <a:pt x="599" y="233"/>
                  </a:cubicBezTo>
                  <a:cubicBezTo>
                    <a:pt x="599" y="234"/>
                    <a:pt x="599" y="234"/>
                    <a:pt x="600" y="234"/>
                  </a:cubicBezTo>
                  <a:cubicBezTo>
                    <a:pt x="602" y="235"/>
                    <a:pt x="602" y="235"/>
                    <a:pt x="602" y="235"/>
                  </a:cubicBezTo>
                  <a:cubicBezTo>
                    <a:pt x="606" y="235"/>
                    <a:pt x="608" y="238"/>
                    <a:pt x="608" y="242"/>
                  </a:cubicBezTo>
                  <a:cubicBezTo>
                    <a:pt x="608" y="274"/>
                    <a:pt x="608" y="274"/>
                    <a:pt x="608" y="274"/>
                  </a:cubicBezTo>
                  <a:cubicBezTo>
                    <a:pt x="608" y="277"/>
                    <a:pt x="607" y="279"/>
                    <a:pt x="607" y="280"/>
                  </a:cubicBezTo>
                  <a:cubicBezTo>
                    <a:pt x="606" y="282"/>
                    <a:pt x="605" y="283"/>
                    <a:pt x="603" y="283"/>
                  </a:cubicBezTo>
                  <a:cubicBezTo>
                    <a:pt x="603" y="283"/>
                    <a:pt x="602" y="284"/>
                    <a:pt x="602" y="284"/>
                  </a:cubicBezTo>
                  <a:cubicBezTo>
                    <a:pt x="602" y="285"/>
                    <a:pt x="603" y="285"/>
                    <a:pt x="603" y="285"/>
                  </a:cubicBezTo>
                  <a:cubicBezTo>
                    <a:pt x="604" y="285"/>
                    <a:pt x="604" y="285"/>
                    <a:pt x="605" y="285"/>
                  </a:cubicBezTo>
                  <a:cubicBezTo>
                    <a:pt x="609" y="285"/>
                    <a:pt x="612" y="284"/>
                    <a:pt x="615" y="284"/>
                  </a:cubicBezTo>
                  <a:cubicBezTo>
                    <a:pt x="617" y="284"/>
                    <a:pt x="619" y="284"/>
                    <a:pt x="620" y="285"/>
                  </a:cubicBezTo>
                  <a:cubicBezTo>
                    <a:pt x="624" y="285"/>
                    <a:pt x="624" y="285"/>
                    <a:pt x="624" y="285"/>
                  </a:cubicBezTo>
                  <a:cubicBezTo>
                    <a:pt x="627" y="285"/>
                    <a:pt x="628" y="285"/>
                    <a:pt x="629" y="285"/>
                  </a:cubicBezTo>
                  <a:cubicBezTo>
                    <a:pt x="631" y="285"/>
                    <a:pt x="632" y="285"/>
                    <a:pt x="633" y="285"/>
                  </a:cubicBezTo>
                  <a:cubicBezTo>
                    <a:pt x="636" y="285"/>
                    <a:pt x="638" y="284"/>
                    <a:pt x="640" y="282"/>
                  </a:cubicBezTo>
                  <a:cubicBezTo>
                    <a:pt x="642" y="279"/>
                    <a:pt x="643" y="276"/>
                    <a:pt x="643" y="273"/>
                  </a:cubicBezTo>
                  <a:cubicBezTo>
                    <a:pt x="643" y="272"/>
                    <a:pt x="643" y="271"/>
                    <a:pt x="643" y="271"/>
                  </a:cubicBezTo>
                  <a:cubicBezTo>
                    <a:pt x="642" y="271"/>
                    <a:pt x="642" y="272"/>
                    <a:pt x="641" y="274"/>
                  </a:cubicBezTo>
                  <a:cubicBezTo>
                    <a:pt x="637" y="279"/>
                    <a:pt x="631" y="281"/>
                    <a:pt x="622" y="281"/>
                  </a:cubicBezTo>
                  <a:cubicBezTo>
                    <a:pt x="620" y="281"/>
                    <a:pt x="619" y="281"/>
                    <a:pt x="618" y="281"/>
                  </a:cubicBezTo>
                  <a:cubicBezTo>
                    <a:pt x="617" y="280"/>
                    <a:pt x="616" y="278"/>
                    <a:pt x="616" y="273"/>
                  </a:cubicBezTo>
                  <a:cubicBezTo>
                    <a:pt x="616" y="239"/>
                    <a:pt x="616" y="239"/>
                    <a:pt x="616" y="239"/>
                  </a:cubicBezTo>
                  <a:close/>
                  <a:moveTo>
                    <a:pt x="666" y="239"/>
                  </a:moveTo>
                  <a:cubicBezTo>
                    <a:pt x="666" y="236"/>
                    <a:pt x="667" y="234"/>
                    <a:pt x="670" y="234"/>
                  </a:cubicBezTo>
                  <a:cubicBezTo>
                    <a:pt x="671" y="234"/>
                    <a:pt x="671" y="234"/>
                    <a:pt x="671" y="233"/>
                  </a:cubicBezTo>
                  <a:cubicBezTo>
                    <a:pt x="671" y="232"/>
                    <a:pt x="671" y="232"/>
                    <a:pt x="669" y="232"/>
                  </a:cubicBezTo>
                  <a:cubicBezTo>
                    <a:pt x="667" y="232"/>
                    <a:pt x="665" y="232"/>
                    <a:pt x="663" y="232"/>
                  </a:cubicBezTo>
                  <a:cubicBezTo>
                    <a:pt x="660" y="232"/>
                    <a:pt x="658" y="233"/>
                    <a:pt x="657" y="233"/>
                  </a:cubicBezTo>
                  <a:cubicBezTo>
                    <a:pt x="656" y="233"/>
                    <a:pt x="655" y="233"/>
                    <a:pt x="653" y="232"/>
                  </a:cubicBezTo>
                  <a:cubicBezTo>
                    <a:pt x="652" y="232"/>
                    <a:pt x="652" y="232"/>
                    <a:pt x="652" y="232"/>
                  </a:cubicBezTo>
                  <a:cubicBezTo>
                    <a:pt x="651" y="232"/>
                    <a:pt x="651" y="232"/>
                    <a:pt x="650" y="232"/>
                  </a:cubicBezTo>
                  <a:cubicBezTo>
                    <a:pt x="650" y="232"/>
                    <a:pt x="649" y="232"/>
                    <a:pt x="649" y="232"/>
                  </a:cubicBezTo>
                  <a:cubicBezTo>
                    <a:pt x="648" y="232"/>
                    <a:pt x="648" y="232"/>
                    <a:pt x="648" y="233"/>
                  </a:cubicBezTo>
                  <a:cubicBezTo>
                    <a:pt x="648" y="234"/>
                    <a:pt x="649" y="234"/>
                    <a:pt x="649" y="234"/>
                  </a:cubicBezTo>
                  <a:cubicBezTo>
                    <a:pt x="652" y="235"/>
                    <a:pt x="652" y="235"/>
                    <a:pt x="652" y="235"/>
                  </a:cubicBezTo>
                  <a:cubicBezTo>
                    <a:pt x="655" y="235"/>
                    <a:pt x="657" y="238"/>
                    <a:pt x="657" y="242"/>
                  </a:cubicBezTo>
                  <a:cubicBezTo>
                    <a:pt x="657" y="274"/>
                    <a:pt x="657" y="274"/>
                    <a:pt x="657" y="274"/>
                  </a:cubicBezTo>
                  <a:cubicBezTo>
                    <a:pt x="657" y="277"/>
                    <a:pt x="657" y="279"/>
                    <a:pt x="656" y="280"/>
                  </a:cubicBezTo>
                  <a:cubicBezTo>
                    <a:pt x="655" y="282"/>
                    <a:pt x="654" y="283"/>
                    <a:pt x="653" y="283"/>
                  </a:cubicBezTo>
                  <a:cubicBezTo>
                    <a:pt x="652" y="283"/>
                    <a:pt x="652" y="284"/>
                    <a:pt x="652" y="284"/>
                  </a:cubicBezTo>
                  <a:cubicBezTo>
                    <a:pt x="652" y="285"/>
                    <a:pt x="652" y="285"/>
                    <a:pt x="653" y="285"/>
                  </a:cubicBezTo>
                  <a:cubicBezTo>
                    <a:pt x="653" y="285"/>
                    <a:pt x="654" y="285"/>
                    <a:pt x="655" y="285"/>
                  </a:cubicBezTo>
                  <a:cubicBezTo>
                    <a:pt x="658" y="285"/>
                    <a:pt x="662" y="284"/>
                    <a:pt x="664" y="284"/>
                  </a:cubicBezTo>
                  <a:cubicBezTo>
                    <a:pt x="666" y="284"/>
                    <a:pt x="668" y="284"/>
                    <a:pt x="669" y="285"/>
                  </a:cubicBezTo>
                  <a:cubicBezTo>
                    <a:pt x="674" y="285"/>
                    <a:pt x="674" y="285"/>
                    <a:pt x="674" y="285"/>
                  </a:cubicBezTo>
                  <a:cubicBezTo>
                    <a:pt x="676" y="285"/>
                    <a:pt x="678" y="285"/>
                    <a:pt x="678" y="285"/>
                  </a:cubicBezTo>
                  <a:cubicBezTo>
                    <a:pt x="680" y="285"/>
                    <a:pt x="681" y="285"/>
                    <a:pt x="682" y="285"/>
                  </a:cubicBezTo>
                  <a:cubicBezTo>
                    <a:pt x="685" y="285"/>
                    <a:pt x="688" y="284"/>
                    <a:pt x="690" y="282"/>
                  </a:cubicBezTo>
                  <a:cubicBezTo>
                    <a:pt x="692" y="279"/>
                    <a:pt x="693" y="276"/>
                    <a:pt x="693" y="273"/>
                  </a:cubicBezTo>
                  <a:cubicBezTo>
                    <a:pt x="693" y="272"/>
                    <a:pt x="693" y="271"/>
                    <a:pt x="692" y="271"/>
                  </a:cubicBezTo>
                  <a:cubicBezTo>
                    <a:pt x="692" y="271"/>
                    <a:pt x="691" y="272"/>
                    <a:pt x="690" y="274"/>
                  </a:cubicBezTo>
                  <a:cubicBezTo>
                    <a:pt x="686" y="279"/>
                    <a:pt x="680" y="281"/>
                    <a:pt x="671" y="281"/>
                  </a:cubicBezTo>
                  <a:cubicBezTo>
                    <a:pt x="669" y="281"/>
                    <a:pt x="668" y="281"/>
                    <a:pt x="668" y="281"/>
                  </a:cubicBezTo>
                  <a:cubicBezTo>
                    <a:pt x="666" y="280"/>
                    <a:pt x="666" y="278"/>
                    <a:pt x="666" y="273"/>
                  </a:cubicBezTo>
                  <a:cubicBezTo>
                    <a:pt x="666" y="239"/>
                    <a:pt x="666" y="239"/>
                    <a:pt x="666" y="239"/>
                  </a:cubicBezTo>
                  <a:close/>
                  <a:moveTo>
                    <a:pt x="715" y="239"/>
                  </a:moveTo>
                  <a:cubicBezTo>
                    <a:pt x="715" y="237"/>
                    <a:pt x="716" y="236"/>
                    <a:pt x="717" y="235"/>
                  </a:cubicBezTo>
                  <a:cubicBezTo>
                    <a:pt x="720" y="235"/>
                    <a:pt x="720" y="235"/>
                    <a:pt x="720" y="235"/>
                  </a:cubicBezTo>
                  <a:cubicBezTo>
                    <a:pt x="725" y="235"/>
                    <a:pt x="725" y="235"/>
                    <a:pt x="725" y="235"/>
                  </a:cubicBezTo>
                  <a:cubicBezTo>
                    <a:pt x="729" y="235"/>
                    <a:pt x="732" y="236"/>
                    <a:pt x="734" y="237"/>
                  </a:cubicBezTo>
                  <a:cubicBezTo>
                    <a:pt x="735" y="238"/>
                    <a:pt x="736" y="240"/>
                    <a:pt x="736" y="242"/>
                  </a:cubicBezTo>
                  <a:cubicBezTo>
                    <a:pt x="736" y="244"/>
                    <a:pt x="737" y="244"/>
                    <a:pt x="737" y="244"/>
                  </a:cubicBezTo>
                  <a:cubicBezTo>
                    <a:pt x="738" y="244"/>
                    <a:pt x="739" y="243"/>
                    <a:pt x="739" y="241"/>
                  </a:cubicBezTo>
                  <a:cubicBezTo>
                    <a:pt x="739" y="240"/>
                    <a:pt x="739" y="239"/>
                    <a:pt x="738" y="236"/>
                  </a:cubicBezTo>
                  <a:cubicBezTo>
                    <a:pt x="738" y="235"/>
                    <a:pt x="738" y="234"/>
                    <a:pt x="738" y="233"/>
                  </a:cubicBezTo>
                  <a:cubicBezTo>
                    <a:pt x="738" y="232"/>
                    <a:pt x="738" y="232"/>
                    <a:pt x="737" y="232"/>
                  </a:cubicBezTo>
                  <a:cubicBezTo>
                    <a:pt x="737" y="232"/>
                    <a:pt x="737" y="232"/>
                    <a:pt x="736" y="232"/>
                  </a:cubicBezTo>
                  <a:cubicBezTo>
                    <a:pt x="735" y="232"/>
                    <a:pt x="729" y="232"/>
                    <a:pt x="721" y="232"/>
                  </a:cubicBezTo>
                  <a:cubicBezTo>
                    <a:pt x="706" y="232"/>
                    <a:pt x="706" y="232"/>
                    <a:pt x="706" y="232"/>
                  </a:cubicBezTo>
                  <a:cubicBezTo>
                    <a:pt x="702" y="232"/>
                    <a:pt x="702" y="232"/>
                    <a:pt x="702" y="232"/>
                  </a:cubicBezTo>
                  <a:cubicBezTo>
                    <a:pt x="701" y="232"/>
                    <a:pt x="701" y="232"/>
                    <a:pt x="700" y="232"/>
                  </a:cubicBezTo>
                  <a:cubicBezTo>
                    <a:pt x="700" y="232"/>
                    <a:pt x="699" y="232"/>
                    <a:pt x="699" y="232"/>
                  </a:cubicBezTo>
                  <a:cubicBezTo>
                    <a:pt x="698" y="232"/>
                    <a:pt x="698" y="232"/>
                    <a:pt x="698" y="233"/>
                  </a:cubicBezTo>
                  <a:cubicBezTo>
                    <a:pt x="698" y="233"/>
                    <a:pt x="698" y="234"/>
                    <a:pt x="699" y="234"/>
                  </a:cubicBezTo>
                  <a:cubicBezTo>
                    <a:pt x="702" y="234"/>
                    <a:pt x="704" y="235"/>
                    <a:pt x="705" y="236"/>
                  </a:cubicBezTo>
                  <a:cubicBezTo>
                    <a:pt x="706" y="237"/>
                    <a:pt x="706" y="239"/>
                    <a:pt x="706" y="242"/>
                  </a:cubicBezTo>
                  <a:cubicBezTo>
                    <a:pt x="706" y="273"/>
                    <a:pt x="706" y="273"/>
                    <a:pt x="706" y="273"/>
                  </a:cubicBezTo>
                  <a:cubicBezTo>
                    <a:pt x="706" y="275"/>
                    <a:pt x="706" y="277"/>
                    <a:pt x="706" y="278"/>
                  </a:cubicBezTo>
                  <a:cubicBezTo>
                    <a:pt x="706" y="280"/>
                    <a:pt x="705" y="281"/>
                    <a:pt x="705" y="282"/>
                  </a:cubicBezTo>
                  <a:cubicBezTo>
                    <a:pt x="704" y="282"/>
                    <a:pt x="703" y="283"/>
                    <a:pt x="702" y="283"/>
                  </a:cubicBezTo>
                  <a:cubicBezTo>
                    <a:pt x="701" y="284"/>
                    <a:pt x="701" y="284"/>
                    <a:pt x="701" y="284"/>
                  </a:cubicBezTo>
                  <a:cubicBezTo>
                    <a:pt x="701" y="285"/>
                    <a:pt x="701" y="285"/>
                    <a:pt x="702" y="285"/>
                  </a:cubicBezTo>
                  <a:cubicBezTo>
                    <a:pt x="702" y="285"/>
                    <a:pt x="703" y="285"/>
                    <a:pt x="704" y="285"/>
                  </a:cubicBezTo>
                  <a:cubicBezTo>
                    <a:pt x="708" y="285"/>
                    <a:pt x="711" y="285"/>
                    <a:pt x="713" y="285"/>
                  </a:cubicBezTo>
                  <a:cubicBezTo>
                    <a:pt x="715" y="285"/>
                    <a:pt x="718" y="285"/>
                    <a:pt x="719" y="285"/>
                  </a:cubicBezTo>
                  <a:cubicBezTo>
                    <a:pt x="724" y="285"/>
                    <a:pt x="724" y="285"/>
                    <a:pt x="724" y="285"/>
                  </a:cubicBezTo>
                  <a:cubicBezTo>
                    <a:pt x="726" y="286"/>
                    <a:pt x="728" y="286"/>
                    <a:pt x="729" y="286"/>
                  </a:cubicBezTo>
                  <a:cubicBezTo>
                    <a:pt x="732" y="286"/>
                    <a:pt x="734" y="285"/>
                    <a:pt x="736" y="284"/>
                  </a:cubicBezTo>
                  <a:cubicBezTo>
                    <a:pt x="738" y="284"/>
                    <a:pt x="739" y="282"/>
                    <a:pt x="740" y="280"/>
                  </a:cubicBezTo>
                  <a:cubicBezTo>
                    <a:pt x="742" y="278"/>
                    <a:pt x="742" y="275"/>
                    <a:pt x="742" y="273"/>
                  </a:cubicBezTo>
                  <a:cubicBezTo>
                    <a:pt x="742" y="272"/>
                    <a:pt x="742" y="272"/>
                    <a:pt x="742" y="272"/>
                  </a:cubicBezTo>
                  <a:cubicBezTo>
                    <a:pt x="742" y="272"/>
                    <a:pt x="742" y="272"/>
                    <a:pt x="741" y="272"/>
                  </a:cubicBezTo>
                  <a:cubicBezTo>
                    <a:pt x="741" y="272"/>
                    <a:pt x="741" y="272"/>
                    <a:pt x="741" y="272"/>
                  </a:cubicBezTo>
                  <a:cubicBezTo>
                    <a:pt x="738" y="279"/>
                    <a:pt x="731" y="282"/>
                    <a:pt x="720" y="282"/>
                  </a:cubicBezTo>
                  <a:cubicBezTo>
                    <a:pt x="719" y="282"/>
                    <a:pt x="718" y="282"/>
                    <a:pt x="718" y="281"/>
                  </a:cubicBezTo>
                  <a:cubicBezTo>
                    <a:pt x="717" y="281"/>
                    <a:pt x="716" y="280"/>
                    <a:pt x="716" y="279"/>
                  </a:cubicBezTo>
                  <a:cubicBezTo>
                    <a:pt x="715" y="277"/>
                    <a:pt x="715" y="275"/>
                    <a:pt x="715" y="271"/>
                  </a:cubicBezTo>
                  <a:cubicBezTo>
                    <a:pt x="715" y="267"/>
                    <a:pt x="715" y="267"/>
                    <a:pt x="715" y="267"/>
                  </a:cubicBezTo>
                  <a:cubicBezTo>
                    <a:pt x="715" y="265"/>
                    <a:pt x="715" y="263"/>
                    <a:pt x="715" y="261"/>
                  </a:cubicBezTo>
                  <a:cubicBezTo>
                    <a:pt x="716" y="260"/>
                    <a:pt x="716" y="259"/>
                    <a:pt x="716" y="259"/>
                  </a:cubicBezTo>
                  <a:cubicBezTo>
                    <a:pt x="717" y="259"/>
                    <a:pt x="718" y="258"/>
                    <a:pt x="719" y="258"/>
                  </a:cubicBezTo>
                  <a:cubicBezTo>
                    <a:pt x="721" y="258"/>
                    <a:pt x="721" y="258"/>
                    <a:pt x="721" y="258"/>
                  </a:cubicBezTo>
                  <a:cubicBezTo>
                    <a:pt x="724" y="258"/>
                    <a:pt x="726" y="259"/>
                    <a:pt x="727" y="259"/>
                  </a:cubicBezTo>
                  <a:cubicBezTo>
                    <a:pt x="728" y="259"/>
                    <a:pt x="729" y="259"/>
                    <a:pt x="729" y="260"/>
                  </a:cubicBezTo>
                  <a:cubicBezTo>
                    <a:pt x="731" y="261"/>
                    <a:pt x="731" y="263"/>
                    <a:pt x="732" y="265"/>
                  </a:cubicBezTo>
                  <a:cubicBezTo>
                    <a:pt x="732" y="266"/>
                    <a:pt x="732" y="266"/>
                    <a:pt x="733" y="266"/>
                  </a:cubicBezTo>
                  <a:cubicBezTo>
                    <a:pt x="733" y="266"/>
                    <a:pt x="733" y="266"/>
                    <a:pt x="734" y="266"/>
                  </a:cubicBezTo>
                  <a:cubicBezTo>
                    <a:pt x="734" y="266"/>
                    <a:pt x="734" y="266"/>
                    <a:pt x="734" y="265"/>
                  </a:cubicBezTo>
                  <a:cubicBezTo>
                    <a:pt x="734" y="263"/>
                    <a:pt x="734" y="263"/>
                    <a:pt x="734" y="263"/>
                  </a:cubicBezTo>
                  <a:cubicBezTo>
                    <a:pt x="734" y="262"/>
                    <a:pt x="734" y="260"/>
                    <a:pt x="733" y="258"/>
                  </a:cubicBezTo>
                  <a:cubicBezTo>
                    <a:pt x="733" y="255"/>
                    <a:pt x="733" y="253"/>
                    <a:pt x="733" y="252"/>
                  </a:cubicBezTo>
                  <a:cubicBezTo>
                    <a:pt x="733" y="252"/>
                    <a:pt x="733" y="251"/>
                    <a:pt x="733" y="251"/>
                  </a:cubicBezTo>
                  <a:cubicBezTo>
                    <a:pt x="733" y="250"/>
                    <a:pt x="733" y="249"/>
                    <a:pt x="733" y="249"/>
                  </a:cubicBezTo>
                  <a:cubicBezTo>
                    <a:pt x="733" y="248"/>
                    <a:pt x="733" y="248"/>
                    <a:pt x="732" y="248"/>
                  </a:cubicBezTo>
                  <a:cubicBezTo>
                    <a:pt x="732" y="248"/>
                    <a:pt x="731" y="248"/>
                    <a:pt x="731" y="249"/>
                  </a:cubicBezTo>
                  <a:cubicBezTo>
                    <a:pt x="730" y="251"/>
                    <a:pt x="730" y="251"/>
                    <a:pt x="730" y="251"/>
                  </a:cubicBezTo>
                  <a:cubicBezTo>
                    <a:pt x="729" y="253"/>
                    <a:pt x="727" y="255"/>
                    <a:pt x="724" y="255"/>
                  </a:cubicBezTo>
                  <a:cubicBezTo>
                    <a:pt x="721" y="255"/>
                    <a:pt x="721" y="255"/>
                    <a:pt x="721" y="255"/>
                  </a:cubicBezTo>
                  <a:cubicBezTo>
                    <a:pt x="719" y="255"/>
                    <a:pt x="719" y="255"/>
                    <a:pt x="719" y="255"/>
                  </a:cubicBezTo>
                  <a:cubicBezTo>
                    <a:pt x="718" y="255"/>
                    <a:pt x="718" y="255"/>
                    <a:pt x="718" y="255"/>
                  </a:cubicBezTo>
                  <a:cubicBezTo>
                    <a:pt x="717" y="255"/>
                    <a:pt x="716" y="255"/>
                    <a:pt x="716" y="254"/>
                  </a:cubicBezTo>
                  <a:cubicBezTo>
                    <a:pt x="715" y="253"/>
                    <a:pt x="715" y="252"/>
                    <a:pt x="715" y="249"/>
                  </a:cubicBezTo>
                  <a:cubicBezTo>
                    <a:pt x="715" y="241"/>
                    <a:pt x="715" y="241"/>
                    <a:pt x="715" y="241"/>
                  </a:cubicBezTo>
                  <a:cubicBezTo>
                    <a:pt x="715" y="239"/>
                    <a:pt x="715" y="239"/>
                    <a:pt x="715" y="239"/>
                  </a:cubicBezTo>
                  <a:close/>
                </a:path>
              </a:pathLst>
            </a:custGeom>
            <a:solidFill>
              <a:srgbClr val="5859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Power T block">
              <a:extLst>
                <a:ext uri="{FF2B5EF4-FFF2-40B4-BE49-F238E27FC236}">
                  <a16:creationId xmlns:a16="http://schemas.microsoft.com/office/drawing/2014/main" id="{44B6A79B-1686-4F4D-94EE-C0759955380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111" y="-4852"/>
              <a:ext cx="5020" cy="5066"/>
            </a:xfrm>
            <a:custGeom>
              <a:avLst/>
              <a:gdLst>
                <a:gd name="T0" fmla="*/ 0 w 285"/>
                <a:gd name="T1" fmla="*/ 0 h 285"/>
                <a:gd name="T2" fmla="*/ 0 w 285"/>
                <a:gd name="T3" fmla="*/ 285 h 285"/>
                <a:gd name="T4" fmla="*/ 285 w 285"/>
                <a:gd name="T5" fmla="*/ 285 h 285"/>
                <a:gd name="T6" fmla="*/ 285 w 285"/>
                <a:gd name="T7" fmla="*/ 0 h 285"/>
                <a:gd name="T8" fmla="*/ 0 w 285"/>
                <a:gd name="T9" fmla="*/ 0 h 285"/>
                <a:gd name="T10" fmla="*/ 249 w 285"/>
                <a:gd name="T11" fmla="*/ 108 h 285"/>
                <a:gd name="T12" fmla="*/ 222 w 285"/>
                <a:gd name="T13" fmla="*/ 108 h 285"/>
                <a:gd name="T14" fmla="*/ 193 w 285"/>
                <a:gd name="T15" fmla="*/ 84 h 285"/>
                <a:gd name="T16" fmla="*/ 167 w 285"/>
                <a:gd name="T17" fmla="*/ 98 h 285"/>
                <a:gd name="T18" fmla="*/ 167 w 285"/>
                <a:gd name="T19" fmla="*/ 188 h 285"/>
                <a:gd name="T20" fmla="*/ 200 w 285"/>
                <a:gd name="T21" fmla="*/ 222 h 285"/>
                <a:gd name="T22" fmla="*/ 200 w 285"/>
                <a:gd name="T23" fmla="*/ 222 h 285"/>
                <a:gd name="T24" fmla="*/ 200 w 285"/>
                <a:gd name="T25" fmla="*/ 249 h 285"/>
                <a:gd name="T26" fmla="*/ 85 w 285"/>
                <a:gd name="T27" fmla="*/ 249 h 285"/>
                <a:gd name="T28" fmla="*/ 85 w 285"/>
                <a:gd name="T29" fmla="*/ 222 h 285"/>
                <a:gd name="T30" fmla="*/ 85 w 285"/>
                <a:gd name="T31" fmla="*/ 222 h 285"/>
                <a:gd name="T32" fmla="*/ 119 w 285"/>
                <a:gd name="T33" fmla="*/ 188 h 285"/>
                <a:gd name="T34" fmla="*/ 119 w 285"/>
                <a:gd name="T35" fmla="*/ 98 h 285"/>
                <a:gd name="T36" fmla="*/ 92 w 285"/>
                <a:gd name="T37" fmla="*/ 84 h 285"/>
                <a:gd name="T38" fmla="*/ 63 w 285"/>
                <a:gd name="T39" fmla="*/ 108 h 285"/>
                <a:gd name="T40" fmla="*/ 36 w 285"/>
                <a:gd name="T41" fmla="*/ 108 h 285"/>
                <a:gd name="T42" fmla="*/ 36 w 285"/>
                <a:gd name="T43" fmla="*/ 36 h 285"/>
                <a:gd name="T44" fmla="*/ 249 w 285"/>
                <a:gd name="T45" fmla="*/ 36 h 285"/>
                <a:gd name="T46" fmla="*/ 249 w 285"/>
                <a:gd name="T47" fmla="*/ 108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85" h="285">
                  <a:moveTo>
                    <a:pt x="0" y="0"/>
                  </a:moveTo>
                  <a:cubicBezTo>
                    <a:pt x="0" y="285"/>
                    <a:pt x="0" y="285"/>
                    <a:pt x="0" y="285"/>
                  </a:cubicBezTo>
                  <a:cubicBezTo>
                    <a:pt x="285" y="285"/>
                    <a:pt x="285" y="285"/>
                    <a:pt x="285" y="285"/>
                  </a:cubicBezTo>
                  <a:cubicBezTo>
                    <a:pt x="285" y="0"/>
                    <a:pt x="285" y="0"/>
                    <a:pt x="285" y="0"/>
                  </a:cubicBezTo>
                  <a:lnTo>
                    <a:pt x="0" y="0"/>
                  </a:lnTo>
                  <a:close/>
                  <a:moveTo>
                    <a:pt x="249" y="108"/>
                  </a:moveTo>
                  <a:cubicBezTo>
                    <a:pt x="222" y="108"/>
                    <a:pt x="222" y="108"/>
                    <a:pt x="222" y="108"/>
                  </a:cubicBezTo>
                  <a:cubicBezTo>
                    <a:pt x="222" y="95"/>
                    <a:pt x="209" y="84"/>
                    <a:pt x="193" y="84"/>
                  </a:cubicBezTo>
                  <a:cubicBezTo>
                    <a:pt x="181" y="84"/>
                    <a:pt x="171" y="90"/>
                    <a:pt x="167" y="98"/>
                  </a:cubicBezTo>
                  <a:cubicBezTo>
                    <a:pt x="167" y="188"/>
                    <a:pt x="167" y="188"/>
                    <a:pt x="167" y="188"/>
                  </a:cubicBezTo>
                  <a:cubicBezTo>
                    <a:pt x="167" y="207"/>
                    <a:pt x="181" y="222"/>
                    <a:pt x="200" y="222"/>
                  </a:cubicBezTo>
                  <a:cubicBezTo>
                    <a:pt x="200" y="222"/>
                    <a:pt x="200" y="222"/>
                    <a:pt x="200" y="222"/>
                  </a:cubicBezTo>
                  <a:cubicBezTo>
                    <a:pt x="200" y="249"/>
                    <a:pt x="200" y="249"/>
                    <a:pt x="200" y="249"/>
                  </a:cubicBezTo>
                  <a:cubicBezTo>
                    <a:pt x="85" y="249"/>
                    <a:pt x="85" y="249"/>
                    <a:pt x="85" y="249"/>
                  </a:cubicBezTo>
                  <a:cubicBezTo>
                    <a:pt x="85" y="222"/>
                    <a:pt x="85" y="222"/>
                    <a:pt x="85" y="222"/>
                  </a:cubicBezTo>
                  <a:cubicBezTo>
                    <a:pt x="85" y="222"/>
                    <a:pt x="85" y="222"/>
                    <a:pt x="85" y="222"/>
                  </a:cubicBezTo>
                  <a:cubicBezTo>
                    <a:pt x="104" y="222"/>
                    <a:pt x="119" y="207"/>
                    <a:pt x="119" y="188"/>
                  </a:cubicBezTo>
                  <a:cubicBezTo>
                    <a:pt x="119" y="98"/>
                    <a:pt x="119" y="98"/>
                    <a:pt x="119" y="98"/>
                  </a:cubicBezTo>
                  <a:cubicBezTo>
                    <a:pt x="114" y="90"/>
                    <a:pt x="104" y="84"/>
                    <a:pt x="92" y="84"/>
                  </a:cubicBezTo>
                  <a:cubicBezTo>
                    <a:pt x="76" y="84"/>
                    <a:pt x="63" y="95"/>
                    <a:pt x="63" y="108"/>
                  </a:cubicBezTo>
                  <a:cubicBezTo>
                    <a:pt x="36" y="108"/>
                    <a:pt x="36" y="108"/>
                    <a:pt x="36" y="108"/>
                  </a:cubicBezTo>
                  <a:cubicBezTo>
                    <a:pt x="36" y="36"/>
                    <a:pt x="36" y="36"/>
                    <a:pt x="36" y="36"/>
                  </a:cubicBezTo>
                  <a:cubicBezTo>
                    <a:pt x="249" y="36"/>
                    <a:pt x="249" y="36"/>
                    <a:pt x="249" y="36"/>
                  </a:cubicBezTo>
                  <a:lnTo>
                    <a:pt x="249" y="108"/>
                  </a:lnTo>
                  <a:close/>
                </a:path>
              </a:pathLst>
            </a:custGeom>
            <a:solidFill>
              <a:srgbClr val="FF8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90195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Content, Photo 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5C7307B-043D-4B98-899E-9133B9F1219F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rgbClr val="58595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1CC106-579D-4E1D-BB51-B1482A571F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04547" y="228601"/>
            <a:ext cx="5430253" cy="1123761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Title</a:t>
            </a:r>
          </a:p>
        </p:txBody>
      </p:sp>
      <p:grpSp>
        <p:nvGrpSpPr>
          <p:cNvPr id="21" name="UTK Horiz_R">
            <a:extLst>
              <a:ext uri="{FF2B5EF4-FFF2-40B4-BE49-F238E27FC236}">
                <a16:creationId xmlns:a16="http://schemas.microsoft.com/office/drawing/2014/main" id="{2991031E-C7AE-4493-8C96-C3151DB3E1A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23" name="T fill">
              <a:extLst>
                <a:ext uri="{FF2B5EF4-FFF2-40B4-BE49-F238E27FC236}">
                  <a16:creationId xmlns:a16="http://schemas.microsoft.com/office/drawing/2014/main" id="{5E766D9E-C355-4F23-9497-1EE06D978A5C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Type">
              <a:extLst>
                <a:ext uri="{FF2B5EF4-FFF2-40B4-BE49-F238E27FC236}">
                  <a16:creationId xmlns:a16="http://schemas.microsoft.com/office/drawing/2014/main" id="{C5877A75-DC2C-43D1-9483-770B0C260E0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Power T">
              <a:extLst>
                <a:ext uri="{FF2B5EF4-FFF2-40B4-BE49-F238E27FC236}">
                  <a16:creationId xmlns:a16="http://schemas.microsoft.com/office/drawing/2014/main" id="{15A6F2AE-744A-4D21-AD09-13F9F14CD3E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rgbClr val="FF8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7" name="Content Placeholder 26">
            <a:extLst>
              <a:ext uri="{FF2B5EF4-FFF2-40B4-BE49-F238E27FC236}">
                <a16:creationId xmlns:a16="http://schemas.microsoft.com/office/drawing/2014/main" id="{FEE59F0B-09B7-492D-83C1-6FBDA0B8D1D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04547" y="1825625"/>
            <a:ext cx="5430253" cy="40574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CC121225-E67C-437E-834A-25CD1B32DE5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6096000" cy="6111689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/>
            </a:lvl1pPr>
          </a:lstStyle>
          <a:p>
            <a:pPr marL="228600" lvl="0" indent="-228600" algn="ctr"/>
            <a:endParaRPr lang="en-US"/>
          </a:p>
        </p:txBody>
      </p:sp>
      <p:sp>
        <p:nvSpPr>
          <p:cNvPr id="13" name="Date Placeholder 4">
            <a:extLst>
              <a:ext uri="{FF2B5EF4-FFF2-40B4-BE49-F238E27FC236}">
                <a16:creationId xmlns:a16="http://schemas.microsoft.com/office/drawing/2014/main" id="{7D760A07-345B-40F2-B8C0-6C66BB4CAB2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12/9/21</a:t>
            </a:fld>
            <a:endParaRPr lang="en-US"/>
          </a:p>
        </p:txBody>
      </p:sp>
      <p:sp>
        <p:nvSpPr>
          <p:cNvPr id="14" name="Footer Placeholder 5">
            <a:extLst>
              <a:ext uri="{FF2B5EF4-FFF2-40B4-BE49-F238E27FC236}">
                <a16:creationId xmlns:a16="http://schemas.microsoft.com/office/drawing/2014/main" id="{17B40D33-171A-4D6F-AC92-C54E722F5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1"/>
            <a:ext cx="85725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15" name="Slide Number Placeholder 6">
            <a:extLst>
              <a:ext uri="{FF2B5EF4-FFF2-40B4-BE49-F238E27FC236}">
                <a16:creationId xmlns:a16="http://schemas.microsoft.com/office/drawing/2014/main" id="{FAB2FE1A-CC7E-4520-92C6-384EC2F09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8600" y="6356350"/>
            <a:ext cx="4318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039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2X_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199" y="228601"/>
            <a:ext cx="6835140" cy="1123761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Headline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825625"/>
            <a:ext cx="6835140" cy="4057463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tx1"/>
                </a:solidFill>
              </a:defRPr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84BD442A-06D5-442D-801B-C03C06954CD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540292" y="0"/>
            <a:ext cx="4651708" cy="2993250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FD1BD93F-60CD-49C7-86FC-9A96B0AD05E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7540292" y="3118440"/>
            <a:ext cx="4651708" cy="2993250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5597226-AD9A-4716-950C-2928B604B015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rgbClr val="58595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UTK Horiz_R">
            <a:extLst>
              <a:ext uri="{FF2B5EF4-FFF2-40B4-BE49-F238E27FC236}">
                <a16:creationId xmlns:a16="http://schemas.microsoft.com/office/drawing/2014/main" id="{718A085F-99B6-4121-8D97-F7ADEAE3828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15" name="T fill">
              <a:extLst>
                <a:ext uri="{FF2B5EF4-FFF2-40B4-BE49-F238E27FC236}">
                  <a16:creationId xmlns:a16="http://schemas.microsoft.com/office/drawing/2014/main" id="{42CFF7CA-4085-4288-93EF-5223B272391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Type">
              <a:extLst>
                <a:ext uri="{FF2B5EF4-FFF2-40B4-BE49-F238E27FC236}">
                  <a16:creationId xmlns:a16="http://schemas.microsoft.com/office/drawing/2014/main" id="{51D92B88-0AB2-4F0A-A1A6-80F8B57284F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Power T">
              <a:extLst>
                <a:ext uri="{FF2B5EF4-FFF2-40B4-BE49-F238E27FC236}">
                  <a16:creationId xmlns:a16="http://schemas.microsoft.com/office/drawing/2014/main" id="{EC77DE78-3A63-4148-83D9-26B717E25F3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rgbClr val="FF8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8" name="Date Placeholder 4">
            <a:extLst>
              <a:ext uri="{FF2B5EF4-FFF2-40B4-BE49-F238E27FC236}">
                <a16:creationId xmlns:a16="http://schemas.microsoft.com/office/drawing/2014/main" id="{6A660581-A64E-4983-8D6C-F96F89E7E4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12/9/21</a:t>
            </a:fld>
            <a:endParaRPr lang="en-US"/>
          </a:p>
        </p:txBody>
      </p:sp>
      <p:sp>
        <p:nvSpPr>
          <p:cNvPr id="19" name="Footer Placeholder 5">
            <a:extLst>
              <a:ext uri="{FF2B5EF4-FFF2-40B4-BE49-F238E27FC236}">
                <a16:creationId xmlns:a16="http://schemas.microsoft.com/office/drawing/2014/main" id="{F8F2701F-D63A-4BC7-B67D-E3D34B1141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1"/>
            <a:ext cx="85725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20" name="Slide Number Placeholder 6">
            <a:extLst>
              <a:ext uri="{FF2B5EF4-FFF2-40B4-BE49-F238E27FC236}">
                <a16:creationId xmlns:a16="http://schemas.microsoft.com/office/drawing/2014/main" id="{D952F882-7811-40A1-A211-934FAF3650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8600" y="6356350"/>
            <a:ext cx="4318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444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1x_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99660" y="228601"/>
            <a:ext cx="6835140" cy="1123761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Headline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99660" y="1825625"/>
            <a:ext cx="6835140" cy="4057463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tx1"/>
                </a:solidFill>
              </a:defRPr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84BD442A-06D5-442D-801B-C03C06954CD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0"/>
            <a:ext cx="4651708" cy="6111689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E1A3C71-0AD6-4ACF-A079-D135E8EA5753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rgbClr val="58595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UTK Horiz_R">
            <a:extLst>
              <a:ext uri="{FF2B5EF4-FFF2-40B4-BE49-F238E27FC236}">
                <a16:creationId xmlns:a16="http://schemas.microsoft.com/office/drawing/2014/main" id="{D7C10C60-F0E9-401E-B1AE-78D7FB31A82C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10" name="T fill">
              <a:extLst>
                <a:ext uri="{FF2B5EF4-FFF2-40B4-BE49-F238E27FC236}">
                  <a16:creationId xmlns:a16="http://schemas.microsoft.com/office/drawing/2014/main" id="{B889472D-3CF6-4D76-91CD-B15AAC81851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Type">
              <a:extLst>
                <a:ext uri="{FF2B5EF4-FFF2-40B4-BE49-F238E27FC236}">
                  <a16:creationId xmlns:a16="http://schemas.microsoft.com/office/drawing/2014/main" id="{190C6F36-943D-480A-BEC4-9FE959EFF65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Power T">
              <a:extLst>
                <a:ext uri="{FF2B5EF4-FFF2-40B4-BE49-F238E27FC236}">
                  <a16:creationId xmlns:a16="http://schemas.microsoft.com/office/drawing/2014/main" id="{052FB503-AC74-4C64-8176-0EFA65B53C0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rgbClr val="FF8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3" name="Date Placeholder 4">
            <a:extLst>
              <a:ext uri="{FF2B5EF4-FFF2-40B4-BE49-F238E27FC236}">
                <a16:creationId xmlns:a16="http://schemas.microsoft.com/office/drawing/2014/main" id="{9EFA9863-B948-410F-9E5B-DC7870DD1BD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12/9/21</a:t>
            </a:fld>
            <a:endParaRPr lang="en-US"/>
          </a:p>
        </p:txBody>
      </p:sp>
      <p:sp>
        <p:nvSpPr>
          <p:cNvPr id="14" name="Footer Placeholder 5">
            <a:extLst>
              <a:ext uri="{FF2B5EF4-FFF2-40B4-BE49-F238E27FC236}">
                <a16:creationId xmlns:a16="http://schemas.microsoft.com/office/drawing/2014/main" id="{9F9929FA-C903-47F5-A405-13D0D2337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1"/>
            <a:ext cx="85725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15" name="Slide Number Placeholder 6">
            <a:extLst>
              <a:ext uri="{FF2B5EF4-FFF2-40B4-BE49-F238E27FC236}">
                <a16:creationId xmlns:a16="http://schemas.microsoft.com/office/drawing/2014/main" id="{3655CD01-A4DC-4E0A-891D-A6E2A5AFF5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8600" y="6356350"/>
            <a:ext cx="4318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794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2X_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99660" y="228601"/>
            <a:ext cx="6835140" cy="1123761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Headline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99660" y="1825625"/>
            <a:ext cx="6835140" cy="4057463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tx1"/>
                </a:solidFill>
              </a:defRPr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84BD442A-06D5-442D-801B-C03C06954CD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0"/>
            <a:ext cx="4651708" cy="2993250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FD1BD93F-60CD-49C7-86FC-9A96B0AD05E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3118440"/>
            <a:ext cx="4651708" cy="2993250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5597226-AD9A-4716-950C-2928B604B015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rgbClr val="58595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UTK Horiz_R">
            <a:extLst>
              <a:ext uri="{FF2B5EF4-FFF2-40B4-BE49-F238E27FC236}">
                <a16:creationId xmlns:a16="http://schemas.microsoft.com/office/drawing/2014/main" id="{718A085F-99B6-4121-8D97-F7ADEAE3828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15" name="T fill">
              <a:extLst>
                <a:ext uri="{FF2B5EF4-FFF2-40B4-BE49-F238E27FC236}">
                  <a16:creationId xmlns:a16="http://schemas.microsoft.com/office/drawing/2014/main" id="{42CFF7CA-4085-4288-93EF-5223B272391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Type">
              <a:extLst>
                <a:ext uri="{FF2B5EF4-FFF2-40B4-BE49-F238E27FC236}">
                  <a16:creationId xmlns:a16="http://schemas.microsoft.com/office/drawing/2014/main" id="{51D92B88-0AB2-4F0A-A1A6-80F8B57284F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Power T">
              <a:extLst>
                <a:ext uri="{FF2B5EF4-FFF2-40B4-BE49-F238E27FC236}">
                  <a16:creationId xmlns:a16="http://schemas.microsoft.com/office/drawing/2014/main" id="{EC77DE78-3A63-4148-83D9-26B717E25F3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rgbClr val="FF8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23931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hoto: Full Screen Photo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"/>
          <p:cNvSpPr>
            <a:spLocks noGrp="1"/>
          </p:cNvSpPr>
          <p:nvPr>
            <p:ph type="pic" sz="quarter" idx="10"/>
          </p:nvPr>
        </p:nvSpPr>
        <p:spPr>
          <a:xfrm>
            <a:off x="-3048" y="0"/>
            <a:ext cx="12198096" cy="6858000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28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709151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02391B-FD95-4346-B44F-676C3F680C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3CF115-48E3-2847-A55A-33C6D54840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143821-B078-0848-A69B-4067BCAF5A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E4F75E-8D21-524C-B6A6-E3F77331979C}" type="datetimeFigureOut">
              <a:rPr lang="en-US" smtClean="0"/>
              <a:t>12/9/21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C31830-3B26-C047-A660-08A191DCE7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463BC3-BAA7-814C-B49C-0757BC0FE2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81975-F441-1D40-9B03-0E2C6B51C1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8666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C7E426-14E1-434C-B590-A5F1E3AB77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9068B8-2AE8-874B-A9CF-FA1AD46A94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E88FE8-A64E-5E48-B358-0E7A99EA4A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E4F75E-8D21-524C-B6A6-E3F77331979C}" type="datetimeFigureOut">
              <a:rPr lang="en-US" smtClean="0"/>
              <a:t>12/9/21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472932-7BDE-7741-88B5-6B3C239F4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A6BAE3-AA68-9F46-9955-37BAA5A2B7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81975-F441-1D40-9B03-0E2C6B51C1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6553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61EAD-462D-8D45-8E80-2E592EF56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C9D75B-0C03-5540-A8BA-BE810B20AF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BF83E6-2A81-544E-898F-6F1D972BC7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6E9694-9F26-454B-8C29-60DABFF36F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E4F75E-8D21-524C-B6A6-E3F77331979C}" type="datetimeFigureOut">
              <a:rPr lang="en-US" smtClean="0"/>
              <a:t>12/9/21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F761DC-86D9-DB45-BFBF-04D751175D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7ED59C-DFC1-5140-8776-DDC343A713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81975-F441-1D40-9B03-0E2C6B51C1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693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0D9758-D46D-AC4A-9697-4FD44A066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CDD2BD-6F0F-AE4A-AFC2-B6B4A44736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63801B-9D82-B14C-92FF-5D0EFDB596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7C5C319-6D38-A248-9AB0-9C2D838C63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CC88B11-9ADC-9940-B7E7-75D3566F0EB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E5DD4F7-0DC8-0741-B615-863B5B21C2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E4F75E-8D21-524C-B6A6-E3F77331979C}" type="datetimeFigureOut">
              <a:rPr lang="en-US" smtClean="0"/>
              <a:t>12/9/21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7233C74-4908-214B-8089-065B46709D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2DD8799-3849-7546-97F0-6893BF44E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81975-F441-1D40-9B03-0E2C6B51C1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4861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06D0FC-2DBE-DE43-A442-8139E9AAC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406980F-BD40-B948-9BB4-E36E7F1499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E4F75E-8D21-524C-B6A6-E3F77331979C}" type="datetimeFigureOut">
              <a:rPr lang="en-US" smtClean="0"/>
              <a:t>12/9/21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EA03FE-1730-7B4F-A5B7-C3EBF8CE29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93E51D-252F-4F42-BC7D-87B2F3FC27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81975-F441-1D40-9B03-0E2C6B51C1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5589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880BBDD-46C1-3648-AE1E-0067B4891A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E4F75E-8D21-524C-B6A6-E3F77331979C}" type="datetimeFigureOut">
              <a:rPr lang="en-US" smtClean="0"/>
              <a:t>12/9/21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DC088B0-38A2-8C4F-A10B-3EE76BD83B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34CF33-52C3-8B4C-9534-1675CEA43A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81975-F441-1D40-9B03-0E2C6B51C1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9783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712AF-AD05-0F4C-B17E-EDE7982AE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932AC6-94EA-F74C-9B52-A3BB7C4D32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8E0564-87B4-2D41-84B2-DD9D65ADB1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786D26-E7ED-A249-8C6B-41F4478794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E4F75E-8D21-524C-B6A6-E3F77331979C}" type="datetimeFigureOut">
              <a:rPr lang="en-US" smtClean="0"/>
              <a:t>12/9/21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2E4347-505F-6945-802E-BC899FDEA2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CB715F-40CF-BE4E-8F01-19538DFB3D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81975-F441-1D40-9B03-0E2C6B51C1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2149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481F8C-D030-8646-B6E3-64C6ECF752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4DB28-30E0-084B-878C-BE34DCB8DE0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9AB94D-CC14-7646-A671-F234C97774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CF14B2-26DA-BF46-BD10-6B1ED0F116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E4F75E-8D21-524C-B6A6-E3F77331979C}" type="datetimeFigureOut">
              <a:rPr lang="en-US" smtClean="0"/>
              <a:t>12/9/21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4A250B-B5FA-204D-BFD7-0416BA5599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DFF685-C754-7249-BDFD-AD5F1084F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81975-F441-1D40-9B03-0E2C6B51C1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7895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1B76F5B-6E52-8C45-A282-014BD38744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A147F1-44FB-C94C-AF8E-BF628457F6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B7D4F3-8960-F64D-B170-F07780A30E3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E4F75E-8D21-524C-B6A6-E3F77331979C}" type="datetimeFigureOut">
              <a:rPr lang="en-US" smtClean="0"/>
              <a:t>12/9/21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FAD305-0339-BC44-8401-3D13E0C706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FB0688-2DAB-7B47-BE46-C52FEB703B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681975-F441-1D40-9B03-0E2C6B51C1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5795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BB5934-6ADA-4F3A-B11E-04FFA072A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College Football Data Modeling</a:t>
            </a:r>
            <a:br>
              <a:rPr lang="en-US" dirty="0"/>
            </a:br>
            <a:br>
              <a:rPr lang="en-US" dirty="0"/>
            </a:br>
            <a:r>
              <a:rPr lang="en-US" sz="2400" dirty="0"/>
              <a:t>Kellen Leland</a:t>
            </a:r>
            <a:br>
              <a:rPr lang="en-US" sz="2400" dirty="0"/>
            </a:br>
            <a:br>
              <a:rPr lang="en-US" sz="2000" dirty="0"/>
            </a:br>
            <a:r>
              <a:rPr lang="en-US" sz="2000" dirty="0"/>
              <a:t>COSC 445: Fundamentals of Digital Archeology</a:t>
            </a:r>
          </a:p>
        </p:txBody>
      </p:sp>
    </p:spTree>
    <p:extLst>
      <p:ext uri="{BB962C8B-B14F-4D97-AF65-F5344CB8AC3E}">
        <p14:creationId xmlns:p14="http://schemas.microsoft.com/office/powerpoint/2010/main" val="3618767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itle 59">
            <a:extLst>
              <a:ext uri="{FF2B5EF4-FFF2-40B4-BE49-F238E27FC236}">
                <a16:creationId xmlns:a16="http://schemas.microsoft.com/office/drawing/2014/main" id="{DCE09DA8-CE47-48DB-A3A0-DBADCA75C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9660" y="-186982"/>
            <a:ext cx="2244090" cy="1123761"/>
          </a:xfrm>
        </p:spPr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61" name="Content Placeholder 60">
            <a:extLst>
              <a:ext uri="{FF2B5EF4-FFF2-40B4-BE49-F238E27FC236}">
                <a16:creationId xmlns:a16="http://schemas.microsoft.com/office/drawing/2014/main" id="{2B31BE09-B9DF-47E2-A6FD-477300C586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99660" y="670906"/>
            <a:ext cx="6835140" cy="2529494"/>
          </a:xfrm>
        </p:spPr>
        <p:txBody>
          <a:bodyPr>
            <a:noAutofit/>
          </a:bodyPr>
          <a:lstStyle/>
          <a:p>
            <a:r>
              <a:rPr lang="en-US" sz="1800" dirty="0"/>
              <a:t>Prediction modeling requires fine tuning of input parameters for the best results (more != better)</a:t>
            </a:r>
          </a:p>
          <a:p>
            <a:r>
              <a:rPr lang="en-US" sz="1800" dirty="0"/>
              <a:t>Generally easier to predict the total points than the winner against the spread</a:t>
            </a:r>
          </a:p>
          <a:p>
            <a:r>
              <a:rPr lang="en-US" sz="1800" dirty="0"/>
              <a:t>Best method seems to be a multifaceted approach using multiple models/tools to find outlier games (those with largest difference in spread/total and predicted value) that can be exploited</a:t>
            </a: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5" name="Title 59">
            <a:extLst>
              <a:ext uri="{FF2B5EF4-FFF2-40B4-BE49-F238E27FC236}">
                <a16:creationId xmlns:a16="http://schemas.microsoft.com/office/drawing/2014/main" id="{349C9800-0FDE-544B-BFCC-CFE56B7173ED}"/>
              </a:ext>
            </a:extLst>
          </p:cNvPr>
          <p:cNvSpPr txBox="1">
            <a:spLocks/>
          </p:cNvSpPr>
          <p:nvPr/>
        </p:nvSpPr>
        <p:spPr>
          <a:xfrm>
            <a:off x="4899660" y="2638517"/>
            <a:ext cx="3215640" cy="1123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Future Work</a:t>
            </a:r>
          </a:p>
        </p:txBody>
      </p:sp>
      <p:sp>
        <p:nvSpPr>
          <p:cNvPr id="7" name="Content Placeholder 60">
            <a:extLst>
              <a:ext uri="{FF2B5EF4-FFF2-40B4-BE49-F238E27FC236}">
                <a16:creationId xmlns:a16="http://schemas.microsoft.com/office/drawing/2014/main" id="{52139D70-969E-B24F-B8F8-7F705D99DA72}"/>
              </a:ext>
            </a:extLst>
          </p:cNvPr>
          <p:cNvSpPr txBox="1">
            <a:spLocks/>
          </p:cNvSpPr>
          <p:nvPr/>
        </p:nvSpPr>
        <p:spPr>
          <a:xfrm>
            <a:off x="4899660" y="3657602"/>
            <a:ext cx="6835140" cy="236829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Add functionality to line movement tool for the over/under</a:t>
            </a:r>
          </a:p>
          <a:p>
            <a:r>
              <a:rPr lang="en-US" sz="1800" dirty="0"/>
              <a:t>Fine tune inputs/modifiers for Monte Carlo Simulation</a:t>
            </a:r>
          </a:p>
          <a:p>
            <a:r>
              <a:rPr lang="en-US" sz="1800" dirty="0"/>
              <a:t>Try training ANN model with different training data (maybe only more recent data due to dynamic nature of college football)</a:t>
            </a:r>
          </a:p>
          <a:p>
            <a:r>
              <a:rPr lang="en-US" sz="1800" dirty="0"/>
              <a:t>Add ability to web scrape websites with custom and specialty metrics</a:t>
            </a:r>
          </a:p>
          <a:p>
            <a:r>
              <a:rPr lang="en-US" sz="1800" dirty="0"/>
              <a:t>Create model output comparison tool that highlights outlier games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</p:txBody>
      </p:sp>
      <p:pic>
        <p:nvPicPr>
          <p:cNvPr id="9" name="Picture 8" descr="A picture containing building, stadium&#10;&#10;Description automatically generated">
            <a:extLst>
              <a:ext uri="{FF2B5EF4-FFF2-40B4-BE49-F238E27FC236}">
                <a16:creationId xmlns:a16="http://schemas.microsoft.com/office/drawing/2014/main" id="{7CCB1718-F724-9641-8C25-6212D36E0B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81144" cy="6108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86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>
            <a:extLst>
              <a:ext uri="{FF2B5EF4-FFF2-40B4-BE49-F238E27FC236}">
                <a16:creationId xmlns:a16="http://schemas.microsoft.com/office/drawing/2014/main" id="{35E04929-9AD0-49E5-B868-FF92B53B70B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24" r="24"/>
          <a:stretch>
            <a:fillRect/>
          </a:stretch>
        </p:blipFill>
        <p:spPr>
          <a:xfrm>
            <a:off x="-3175" y="0"/>
            <a:ext cx="12198350" cy="6858000"/>
          </a:xfrm>
          <a:prstGeom prst="rect">
            <a:avLst/>
          </a:prstGeom>
        </p:spPr>
      </p:pic>
      <p:sp>
        <p:nvSpPr>
          <p:cNvPr id="6" name="Rectangle">
            <a:extLst>
              <a:ext uri="{FF2B5EF4-FFF2-40B4-BE49-F238E27FC236}">
                <a16:creationId xmlns:a16="http://schemas.microsoft.com/office/drawing/2014/main" id="{F9126D5F-5AE4-4DC5-BDAE-1347628A109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8595B">
              <a:alpha val="54902"/>
            </a:srgb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 defTabSz="228600" hangingPunct="0">
              <a:lnSpc>
                <a:spcPct val="80000"/>
              </a:lnSpc>
              <a:defRPr baseline="-14814">
                <a:solidFill>
                  <a:srgbClr val="4267B2"/>
                </a:solidFill>
              </a:defRPr>
            </a:pPr>
            <a:endParaRPr sz="2700" kern="0" baseline="-14814">
              <a:solidFill>
                <a:srgbClr val="4267B2"/>
              </a:solidFill>
              <a:latin typeface="FreightSansLFPro"/>
              <a:sym typeface="FreightSansLFPro"/>
            </a:endParaRPr>
          </a:p>
        </p:txBody>
      </p:sp>
      <p:sp>
        <p:nvSpPr>
          <p:cNvPr id="7" name="XX%">
            <a:extLst>
              <a:ext uri="{FF2B5EF4-FFF2-40B4-BE49-F238E27FC236}">
                <a16:creationId xmlns:a16="http://schemas.microsoft.com/office/drawing/2014/main" id="{2F8D0EDE-E2E1-4EF3-9D0C-2A425B2176D7}"/>
              </a:ext>
            </a:extLst>
          </p:cNvPr>
          <p:cNvSpPr txBox="1"/>
          <p:nvPr/>
        </p:nvSpPr>
        <p:spPr>
          <a:xfrm>
            <a:off x="2300175" y="2128116"/>
            <a:ext cx="7893187" cy="20928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defTabSz="819150">
              <a:lnSpc>
                <a:spcPct val="100000"/>
              </a:lnSpc>
              <a:defRPr sz="45000" spc="0">
                <a:solidFill>
                  <a:schemeClr val="accent1"/>
                </a:solidFill>
                <a:latin typeface="+mj-lt"/>
                <a:ea typeface="+mj-ea"/>
                <a:cs typeface="+mj-cs"/>
                <a:sym typeface="FreightSansLFPro Semibold"/>
              </a:defRPr>
            </a:lvl1pPr>
          </a:lstStyle>
          <a:p>
            <a:pPr algn="ctr" defTabSz="409575" hangingPunct="0"/>
            <a:r>
              <a:rPr lang="en-US" sz="13100" b="1" kern="0" dirty="0">
                <a:solidFill>
                  <a:srgbClr val="FFFFFF"/>
                </a:solidFill>
                <a:latin typeface="+mn-lt"/>
              </a:rPr>
              <a:t>Questions?</a:t>
            </a:r>
            <a:endParaRPr sz="22500" kern="0" dirty="0">
              <a:solidFill>
                <a:srgbClr val="FFFFFF"/>
              </a:solidFill>
              <a:latin typeface="+mn-lt"/>
            </a:endParaRPr>
          </a:p>
        </p:txBody>
      </p:sp>
      <p:grpSp>
        <p:nvGrpSpPr>
          <p:cNvPr id="9" name="UTK Horiz_R">
            <a:extLst>
              <a:ext uri="{FF2B5EF4-FFF2-40B4-BE49-F238E27FC236}">
                <a16:creationId xmlns:a16="http://schemas.microsoft.com/office/drawing/2014/main" id="{8E7190CF-4523-4EC4-9DA8-0158CDEA4F16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10" name="T fill">
              <a:extLst>
                <a:ext uri="{FF2B5EF4-FFF2-40B4-BE49-F238E27FC236}">
                  <a16:creationId xmlns:a16="http://schemas.microsoft.com/office/drawing/2014/main" id="{DC5D8803-AB7C-4DC4-A5C9-E17C3CD9AC31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Type">
              <a:extLst>
                <a:ext uri="{FF2B5EF4-FFF2-40B4-BE49-F238E27FC236}">
                  <a16:creationId xmlns:a16="http://schemas.microsoft.com/office/drawing/2014/main" id="{F73DCD53-432A-42A6-81D8-777EEAC7D9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Power T">
              <a:extLst>
                <a:ext uri="{FF2B5EF4-FFF2-40B4-BE49-F238E27FC236}">
                  <a16:creationId xmlns:a16="http://schemas.microsoft.com/office/drawing/2014/main" id="{4E351A58-3EE4-4D76-B5D9-8FCBB722E6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rgbClr val="FF8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36214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ED7EE1C-84E0-4D6D-B7C3-1F48A96851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4545" y="548337"/>
            <a:ext cx="5430253" cy="1123761"/>
          </a:xfrm>
        </p:spPr>
        <p:txBody>
          <a:bodyPr/>
          <a:lstStyle/>
          <a:p>
            <a:r>
              <a:rPr lang="en-US" dirty="0"/>
              <a:t>Objective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B096B6-D35D-4B99-8086-5E8A1EE69B6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04544" y="1544574"/>
            <a:ext cx="5430253" cy="1123761"/>
          </a:xfrm>
        </p:spPr>
        <p:txBody>
          <a:bodyPr/>
          <a:lstStyle/>
          <a:p>
            <a:pPr marL="0" indent="0">
              <a:buNone/>
            </a:pPr>
            <a:r>
              <a:rPr lang="en-US" sz="2200" dirty="0"/>
              <a:t>Collect, clean, and use college football data to build statistical prediction models for NCAA Division 1 FBS games.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8" name="Picture Placeholder 7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3E789819-57E4-1140-AC3E-23409DDAACA5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l="5957" r="5957"/>
          <a:stretch>
            <a:fillRect/>
          </a:stretch>
        </p:blipFill>
        <p:spPr/>
      </p:pic>
      <p:sp>
        <p:nvSpPr>
          <p:cNvPr id="5" name="Title 2">
            <a:extLst>
              <a:ext uri="{FF2B5EF4-FFF2-40B4-BE49-F238E27FC236}">
                <a16:creationId xmlns:a16="http://schemas.microsoft.com/office/drawing/2014/main" id="{A21CE44C-2BB2-4345-A218-0E00A687D6AD}"/>
              </a:ext>
            </a:extLst>
          </p:cNvPr>
          <p:cNvSpPr txBox="1">
            <a:spLocks/>
          </p:cNvSpPr>
          <p:nvPr/>
        </p:nvSpPr>
        <p:spPr>
          <a:xfrm>
            <a:off x="6304546" y="3115596"/>
            <a:ext cx="5430253" cy="1123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Why?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53028AC9-3626-754D-946F-225FC8DC81B7}"/>
              </a:ext>
            </a:extLst>
          </p:cNvPr>
          <p:cNvSpPr txBox="1">
            <a:spLocks/>
          </p:cNvSpPr>
          <p:nvPr/>
        </p:nvSpPr>
        <p:spPr>
          <a:xfrm>
            <a:off x="6304546" y="4099570"/>
            <a:ext cx="5642289" cy="15458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200" dirty="0"/>
              <a:t>Replace subjective analysis with a more data driven approach to more accurately and consistently pick correctly against the ‘spread’ and ‘over/under’.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3384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570E45-AE16-4755-9993-D3B9FD44CFC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Used to even the odds between two unevenly matched teams</a:t>
            </a:r>
          </a:p>
          <a:p>
            <a:r>
              <a:rPr lang="en-US" dirty="0"/>
              <a:t>Ex: </a:t>
            </a:r>
            <a:r>
              <a:rPr lang="en-US" b="1" dirty="0"/>
              <a:t>Tennessee -7</a:t>
            </a:r>
          </a:p>
          <a:p>
            <a:pPr lvl="1"/>
            <a:r>
              <a:rPr lang="en-US" dirty="0"/>
              <a:t>Tennessee is favored by 7 points</a:t>
            </a:r>
          </a:p>
          <a:p>
            <a:pPr lvl="1"/>
            <a:r>
              <a:rPr lang="en-US" dirty="0"/>
              <a:t>Must win by a margin greater than 7 points</a:t>
            </a:r>
          </a:p>
          <a:p>
            <a:pPr lvl="1"/>
            <a:r>
              <a:rPr lang="en-US" dirty="0"/>
              <a:t>Can be thought of as a handicap</a:t>
            </a:r>
          </a:p>
          <a:p>
            <a:r>
              <a:rPr lang="en-US" dirty="0"/>
              <a:t>Ex: </a:t>
            </a:r>
            <a:r>
              <a:rPr lang="en-US" b="1" dirty="0"/>
              <a:t>Vanderbilt +14</a:t>
            </a:r>
            <a:endParaRPr lang="en-US" dirty="0"/>
          </a:p>
          <a:p>
            <a:pPr lvl="1"/>
            <a:r>
              <a:rPr lang="en-US" dirty="0"/>
              <a:t>Vanderbilt is the underdog</a:t>
            </a:r>
          </a:p>
          <a:p>
            <a:pPr lvl="1"/>
            <a:r>
              <a:rPr lang="en-US" dirty="0"/>
              <a:t>Must lose by a margin greater than 14 points</a:t>
            </a:r>
          </a:p>
          <a:p>
            <a:pPr lvl="1"/>
            <a:r>
              <a:rPr lang="en-US" dirty="0"/>
              <a:t>Can be thought of as an advantage</a:t>
            </a:r>
          </a:p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9702755-702E-4363-AE98-389F1B0116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288552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Estimated total points in the game</a:t>
            </a:r>
          </a:p>
          <a:p>
            <a:r>
              <a:rPr lang="en-US" dirty="0"/>
              <a:t>Must pick if there will be ‘over’ or ‘under’ the set total of points</a:t>
            </a:r>
          </a:p>
          <a:p>
            <a:r>
              <a:rPr lang="en-US" dirty="0"/>
              <a:t>Ex: </a:t>
            </a:r>
            <a:r>
              <a:rPr lang="en-US" b="1" dirty="0"/>
              <a:t>Total – 58.5</a:t>
            </a:r>
          </a:p>
          <a:p>
            <a:pPr lvl="1"/>
            <a:r>
              <a:rPr lang="en-US" dirty="0"/>
              <a:t>Under wins if there are </a:t>
            </a:r>
            <a:r>
              <a:rPr lang="en-US" b="1" dirty="0"/>
              <a:t>less</a:t>
            </a:r>
            <a:r>
              <a:rPr lang="en-US" dirty="0"/>
              <a:t> than 58.5 total points</a:t>
            </a:r>
          </a:p>
          <a:p>
            <a:pPr lvl="1"/>
            <a:r>
              <a:rPr lang="en-US" dirty="0"/>
              <a:t>Over wins if there are </a:t>
            </a:r>
            <a:r>
              <a:rPr lang="en-US" b="1" dirty="0"/>
              <a:t>more</a:t>
            </a:r>
            <a:r>
              <a:rPr lang="en-US" dirty="0"/>
              <a:t> than 58.5 total points</a:t>
            </a: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DA53AB-B026-4AE5-9975-B30D05F564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305175" cy="1325563"/>
          </a:xfrm>
        </p:spPr>
        <p:txBody>
          <a:bodyPr/>
          <a:lstStyle/>
          <a:p>
            <a:pPr algn="ctr"/>
            <a:r>
              <a:rPr lang="en-US" dirty="0"/>
              <a:t>What is a ‘spread’?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02B57BE-E220-6F4C-8BC5-7276F6D84A7E}"/>
              </a:ext>
            </a:extLst>
          </p:cNvPr>
          <p:cNvSpPr txBox="1">
            <a:spLocks/>
          </p:cNvSpPr>
          <p:nvPr/>
        </p:nvSpPr>
        <p:spPr>
          <a:xfrm>
            <a:off x="6172200" y="365124"/>
            <a:ext cx="330517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What is an ‘over/under’?</a:t>
            </a:r>
          </a:p>
        </p:txBody>
      </p:sp>
      <p:pic>
        <p:nvPicPr>
          <p:cNvPr id="9" name="Picture 8" descr="A picture containing text, scoreboard, plaque&#10;&#10;Description automatically generated">
            <a:extLst>
              <a:ext uri="{FF2B5EF4-FFF2-40B4-BE49-F238E27FC236}">
                <a16:creationId xmlns:a16="http://schemas.microsoft.com/office/drawing/2014/main" id="{72F72464-B8F6-C548-9A15-A0007F0E37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1445" y="4711148"/>
            <a:ext cx="3533197" cy="1966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073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54">
            <a:extLst>
              <a:ext uri="{FF2B5EF4-FFF2-40B4-BE49-F238E27FC236}">
                <a16:creationId xmlns:a16="http://schemas.microsoft.com/office/drawing/2014/main" id="{8DE7D8CF-1669-4F64-8E51-8DF86FA96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Data Collection</a:t>
            </a:r>
          </a:p>
        </p:txBody>
      </p:sp>
      <p:sp>
        <p:nvSpPr>
          <p:cNvPr id="56" name="Content Placeholder 55">
            <a:extLst>
              <a:ext uri="{FF2B5EF4-FFF2-40B4-BE49-F238E27FC236}">
                <a16:creationId xmlns:a16="http://schemas.microsoft.com/office/drawing/2014/main" id="{3C09EBD1-2C5E-48A6-8F8B-98A4A05F5E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8" y="1352363"/>
            <a:ext cx="6311349" cy="453072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/>
              <a:t>I used a popular college football data API, api.collegefootballdata.com</a:t>
            </a:r>
          </a:p>
          <a:p>
            <a:r>
              <a:rPr lang="en-US" dirty="0"/>
              <a:t>Free, unlimited API calls</a:t>
            </a:r>
          </a:p>
          <a:p>
            <a:r>
              <a:rPr lang="en-US" dirty="0"/>
              <a:t>Easy to use web interface</a:t>
            </a:r>
          </a:p>
          <a:p>
            <a:r>
              <a:rPr lang="en-US" dirty="0"/>
              <a:t>Multiple python wrapper modules available</a:t>
            </a:r>
          </a:p>
          <a:p>
            <a:r>
              <a:rPr lang="en-US" dirty="0"/>
              <a:t>Wealth of different data points and metrics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866E971-B099-8245-BE12-46E8C1AC12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2715" y="2213115"/>
            <a:ext cx="5335890" cy="3551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451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54">
            <a:extLst>
              <a:ext uri="{FF2B5EF4-FFF2-40B4-BE49-F238E27FC236}">
                <a16:creationId xmlns:a16="http://schemas.microsoft.com/office/drawing/2014/main" id="{8DE7D8CF-1669-4F64-8E51-8DF86FA96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1: Monte Carlo Simulation</a:t>
            </a:r>
          </a:p>
        </p:txBody>
      </p:sp>
      <p:sp>
        <p:nvSpPr>
          <p:cNvPr id="56" name="Content Placeholder 55">
            <a:extLst>
              <a:ext uri="{FF2B5EF4-FFF2-40B4-BE49-F238E27FC236}">
                <a16:creationId xmlns:a16="http://schemas.microsoft.com/office/drawing/2014/main" id="{3C09EBD1-2C5E-48A6-8F8B-98A4A05F5E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159329"/>
            <a:ext cx="6835140" cy="4723760"/>
          </a:xfrm>
        </p:spPr>
        <p:txBody>
          <a:bodyPr>
            <a:noAutofit/>
          </a:bodyPr>
          <a:lstStyle/>
          <a:p>
            <a:r>
              <a:rPr lang="en-US" sz="2000" dirty="0"/>
              <a:t>Mathematical method for calculating the odds of multiple possible outcomes occurring in an uncertain process through repeated random sampling</a:t>
            </a:r>
          </a:p>
          <a:p>
            <a:r>
              <a:rPr lang="en-US" sz="2000" dirty="0"/>
              <a:t>Developed by John von Neumann and Stanislaw Ulam during World War II to help leadership make better decisions</a:t>
            </a:r>
          </a:p>
          <a:p>
            <a:r>
              <a:rPr lang="en-US" sz="2000" dirty="0"/>
              <a:t>Converges on most likely solution in solution space as N becomes very large</a:t>
            </a:r>
          </a:p>
          <a:p>
            <a:r>
              <a:rPr lang="en-US" sz="2000" dirty="0"/>
              <a:t>Inputs:</a:t>
            </a:r>
          </a:p>
          <a:p>
            <a:pPr lvl="1"/>
            <a:r>
              <a:rPr lang="en-US" sz="1600" dirty="0"/>
              <a:t>Average points scored		</a:t>
            </a:r>
          </a:p>
          <a:p>
            <a:pPr lvl="1"/>
            <a:r>
              <a:rPr lang="en-US" sz="1600" dirty="0"/>
              <a:t>Average points allowed</a:t>
            </a:r>
          </a:p>
          <a:p>
            <a:pPr lvl="1"/>
            <a:r>
              <a:rPr lang="en-US" sz="1600" dirty="0"/>
              <a:t>Adjusted points scored</a:t>
            </a:r>
          </a:p>
          <a:p>
            <a:pPr lvl="1"/>
            <a:r>
              <a:rPr lang="en-US" sz="1600" dirty="0"/>
              <a:t>Adjusted points allowed</a:t>
            </a:r>
          </a:p>
          <a:p>
            <a:pPr lvl="1"/>
            <a:r>
              <a:rPr lang="en-US" sz="1600" dirty="0"/>
              <a:t>Standard deviation of points scored</a:t>
            </a:r>
          </a:p>
          <a:p>
            <a:pPr lvl="1"/>
            <a:r>
              <a:rPr lang="en-US" sz="1600" dirty="0"/>
              <a:t>Pseudo-random number [0.0,1.0)</a:t>
            </a:r>
          </a:p>
          <a:p>
            <a:r>
              <a:rPr lang="en-US" sz="2000" dirty="0"/>
              <a:t>Uses the Inverse Normal Cumulative Distribution Function</a:t>
            </a:r>
          </a:p>
          <a:p>
            <a:pPr marL="0" indent="0">
              <a:buNone/>
            </a:pPr>
            <a:endParaRPr lang="en-US" sz="2000" dirty="0"/>
          </a:p>
        </p:txBody>
      </p:sp>
      <p:pic>
        <p:nvPicPr>
          <p:cNvPr id="15" name="Picture 14" descr="Chart, histogram&#10;&#10;Description automatically generated">
            <a:extLst>
              <a:ext uri="{FF2B5EF4-FFF2-40B4-BE49-F238E27FC236}">
                <a16:creationId xmlns:a16="http://schemas.microsoft.com/office/drawing/2014/main" id="{A851DFAC-3A28-894E-A9CA-0BEEEF0CE7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1936" y="0"/>
            <a:ext cx="4104018" cy="3085290"/>
          </a:xfrm>
          <a:prstGeom prst="rect">
            <a:avLst/>
          </a:prstGeom>
        </p:spPr>
      </p:pic>
      <p:pic>
        <p:nvPicPr>
          <p:cNvPr id="17" name="Picture 16" descr="Text&#10;&#10;Description automatically generated">
            <a:extLst>
              <a:ext uri="{FF2B5EF4-FFF2-40B4-BE49-F238E27FC236}">
                <a16:creationId xmlns:a16="http://schemas.microsoft.com/office/drawing/2014/main" id="{AA528E84-2C8F-5F44-BB5B-C9ECC82BCD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9238" y="3085290"/>
            <a:ext cx="4209414" cy="2929196"/>
          </a:xfrm>
          <a:prstGeom prst="rect">
            <a:avLst/>
          </a:prstGeom>
        </p:spPr>
      </p:pic>
      <p:pic>
        <p:nvPicPr>
          <p:cNvPr id="3" name="Picture 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E33DF871-F2EE-014B-9575-B6369B6DBD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8139" y="3521209"/>
            <a:ext cx="3124200" cy="193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42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itle 59">
            <a:extLst>
              <a:ext uri="{FF2B5EF4-FFF2-40B4-BE49-F238E27FC236}">
                <a16:creationId xmlns:a16="http://schemas.microsoft.com/office/drawing/2014/main" id="{DCE09DA8-CE47-48DB-A3A0-DBADCA75C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9068" y="228600"/>
            <a:ext cx="4116324" cy="1123761"/>
          </a:xfrm>
        </p:spPr>
        <p:txBody>
          <a:bodyPr/>
          <a:lstStyle/>
          <a:p>
            <a:r>
              <a:rPr lang="en-US" dirty="0"/>
              <a:t>Model 1: Results</a:t>
            </a:r>
          </a:p>
        </p:txBody>
      </p:sp>
      <p:sp>
        <p:nvSpPr>
          <p:cNvPr id="61" name="Content Placeholder 60">
            <a:extLst>
              <a:ext uri="{FF2B5EF4-FFF2-40B4-BE49-F238E27FC236}">
                <a16:creationId xmlns:a16="http://schemas.microsoft.com/office/drawing/2014/main" id="{2B31BE09-B9DF-47E2-A6FD-477300C586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41848" y="1360556"/>
            <a:ext cx="5350764" cy="4530726"/>
          </a:xfrm>
        </p:spPr>
        <p:txBody>
          <a:bodyPr>
            <a:noAutofit/>
          </a:bodyPr>
          <a:lstStyle/>
          <a:p>
            <a:r>
              <a:rPr lang="en-US" sz="2000" dirty="0"/>
              <a:t>Each game simulated 10,000 times</a:t>
            </a:r>
          </a:p>
          <a:p>
            <a:r>
              <a:rPr lang="en-US" sz="2000" dirty="0"/>
              <a:t>Total points used is the average total of all 10,000 simulations</a:t>
            </a:r>
          </a:p>
          <a:p>
            <a:r>
              <a:rPr lang="en-US" sz="2000" dirty="0"/>
              <a:t>Spread used is the average margin of victory from the team who won the highest percentage of the simulations</a:t>
            </a:r>
          </a:p>
          <a:p>
            <a:r>
              <a:rPr lang="en-US" sz="2000" dirty="0"/>
              <a:t>Adding/removing complexity (modifiers) added some variance but did not have a significant impact on the overall results</a:t>
            </a:r>
          </a:p>
          <a:p>
            <a:r>
              <a:rPr lang="en-US" sz="2000" dirty="0"/>
              <a:t>Most significant modifier was home field advantage</a:t>
            </a:r>
          </a:p>
          <a:p>
            <a:pPr marL="0" indent="0">
              <a:buNone/>
            </a:pPr>
            <a:r>
              <a:rPr lang="en-US" sz="1600" dirty="0"/>
              <a:t>For comparison, below is my record and win percentage through week 14 using strictly subjective analysis</a:t>
            </a:r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6AF88F60-9354-8048-8944-F2C41B3436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352" y="790480"/>
            <a:ext cx="4442460" cy="48823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90D28F2-92DB-D942-87F7-4872102719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1848" y="5550514"/>
            <a:ext cx="5350764" cy="348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840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54">
            <a:extLst>
              <a:ext uri="{FF2B5EF4-FFF2-40B4-BE49-F238E27FC236}">
                <a16:creationId xmlns:a16="http://schemas.microsoft.com/office/drawing/2014/main" id="{8DE7D8CF-1669-4F64-8E51-8DF86FA96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2: Artificial Neural Network</a:t>
            </a:r>
          </a:p>
        </p:txBody>
      </p:sp>
      <p:sp>
        <p:nvSpPr>
          <p:cNvPr id="56" name="Content Placeholder 55">
            <a:extLst>
              <a:ext uri="{FF2B5EF4-FFF2-40B4-BE49-F238E27FC236}">
                <a16:creationId xmlns:a16="http://schemas.microsoft.com/office/drawing/2014/main" id="{3C09EBD1-2C5E-48A6-8F8B-98A4A05F5E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99660" y="1542914"/>
            <a:ext cx="6835140" cy="3889706"/>
          </a:xfrm>
        </p:spPr>
        <p:txBody>
          <a:bodyPr>
            <a:noAutofit/>
          </a:bodyPr>
          <a:lstStyle/>
          <a:p>
            <a:r>
              <a:rPr lang="en-US" sz="2000" dirty="0"/>
              <a:t>Biologically inspired computational network that can establish empirical relationships between independent and dependent variables</a:t>
            </a:r>
          </a:p>
          <a:p>
            <a:r>
              <a:rPr lang="en-US" sz="2000" dirty="0"/>
              <a:t>Used the fast.ai Python module which uses PyTorch</a:t>
            </a:r>
          </a:p>
          <a:p>
            <a:r>
              <a:rPr lang="en-US" sz="2000" dirty="0"/>
              <a:t>Model was trained using data from all FBS college football games from 2015-2020</a:t>
            </a:r>
          </a:p>
          <a:p>
            <a:r>
              <a:rPr lang="en-US" sz="2000" dirty="0"/>
              <a:t>Features (inputs) used in the training data set was the greatest common subset of data points and metrics collected from all games</a:t>
            </a:r>
          </a:p>
          <a:p>
            <a:r>
              <a:rPr lang="en-US" sz="2000" dirty="0"/>
              <a:t>Model setup to predict (output) the margin and total points for each game</a:t>
            </a: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9483B48A-716E-514E-8F48-F30E0B62D9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20" y="124976"/>
            <a:ext cx="4899660" cy="2650989"/>
          </a:xfrm>
          <a:prstGeom prst="rect">
            <a:avLst/>
          </a:prstGeom>
        </p:spPr>
      </p:pic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05013674-3CE8-0D45-94DA-D1D6CFF061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75965"/>
            <a:ext cx="4994100" cy="3161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18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54">
            <a:extLst>
              <a:ext uri="{FF2B5EF4-FFF2-40B4-BE49-F238E27FC236}">
                <a16:creationId xmlns:a16="http://schemas.microsoft.com/office/drawing/2014/main" id="{8DE7D8CF-1669-4F64-8E51-8DF86FA96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2: Results</a:t>
            </a:r>
          </a:p>
        </p:txBody>
      </p:sp>
      <p:sp>
        <p:nvSpPr>
          <p:cNvPr id="56" name="Content Placeholder 55">
            <a:extLst>
              <a:ext uri="{FF2B5EF4-FFF2-40B4-BE49-F238E27FC236}">
                <a16:creationId xmlns:a16="http://schemas.microsoft.com/office/drawing/2014/main" id="{3C09EBD1-2C5E-48A6-8F8B-98A4A05F5E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400268"/>
            <a:ext cx="6545581" cy="4131852"/>
          </a:xfrm>
        </p:spPr>
        <p:txBody>
          <a:bodyPr>
            <a:noAutofit/>
          </a:bodyPr>
          <a:lstStyle/>
          <a:p>
            <a:r>
              <a:rPr lang="en-US" sz="2000" dirty="0"/>
              <a:t>Significantly more accurate in predicting the total points than predicting the spread</a:t>
            </a:r>
          </a:p>
          <a:p>
            <a:r>
              <a:rPr lang="en-US" sz="2000" dirty="0"/>
              <a:t>Not as accurate as Model 1 using the Monte Carlo Simulation</a:t>
            </a:r>
          </a:p>
          <a:p>
            <a:r>
              <a:rPr lang="en-US" sz="2000" dirty="0"/>
              <a:t>Harder to fine tune due to abstraction, do not know how the artificial neural network is weighting each feature during its analysis</a:t>
            </a:r>
          </a:p>
          <a:p>
            <a:r>
              <a:rPr lang="en-US" sz="2000" dirty="0"/>
              <a:t>May not be the best approach given the dynamic nature of college football year to year</a:t>
            </a:r>
          </a:p>
          <a:p>
            <a:r>
              <a:rPr lang="en-US" sz="2000" dirty="0"/>
              <a:t>Still close to matching my subjective analysis win percentage</a:t>
            </a:r>
          </a:p>
          <a:p>
            <a:pPr marL="0" indent="0">
              <a:buNone/>
            </a:pPr>
            <a:r>
              <a:rPr lang="en-US" sz="1600" dirty="0"/>
              <a:t>For comparison, below is my record and win percentage through week 14 using strictly subjective analysis</a:t>
            </a:r>
          </a:p>
          <a:p>
            <a:pPr marL="0" indent="0">
              <a:buNone/>
            </a:pPr>
            <a:endParaRPr lang="en-US" sz="2000" dirty="0"/>
          </a:p>
          <a:p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60BB6EB-9D5A-DB4A-BC06-36CB4B0408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2339" y="1200708"/>
            <a:ext cx="4484680" cy="1456952"/>
          </a:xfrm>
          <a:prstGeom prst="rect">
            <a:avLst/>
          </a:prstGeom>
        </p:spPr>
      </p:pic>
      <p:pic>
        <p:nvPicPr>
          <p:cNvPr id="9" name="Picture 8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EC8FBAC7-461B-FE4B-9CFB-16DDB2642E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2339" y="3282107"/>
            <a:ext cx="4484680" cy="148689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354A6E3-1AEE-404D-AE13-60701D71F3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199" y="5580026"/>
            <a:ext cx="6309360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474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itle 59">
            <a:extLst>
              <a:ext uri="{FF2B5EF4-FFF2-40B4-BE49-F238E27FC236}">
                <a16:creationId xmlns:a16="http://schemas.microsoft.com/office/drawing/2014/main" id="{DCE09DA8-CE47-48DB-A3A0-DBADCA75C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Spread Movement Tool</a:t>
            </a:r>
          </a:p>
        </p:txBody>
      </p:sp>
      <p:sp>
        <p:nvSpPr>
          <p:cNvPr id="61" name="Content Placeholder 60">
            <a:extLst>
              <a:ext uri="{FF2B5EF4-FFF2-40B4-BE49-F238E27FC236}">
                <a16:creationId xmlns:a16="http://schemas.microsoft.com/office/drawing/2014/main" id="{2B31BE09-B9DF-47E2-A6FD-477300C586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99660" y="1234441"/>
            <a:ext cx="6835140" cy="4648648"/>
          </a:xfrm>
        </p:spPr>
        <p:txBody>
          <a:bodyPr>
            <a:noAutofit/>
          </a:bodyPr>
          <a:lstStyle/>
          <a:p>
            <a:r>
              <a:rPr lang="en-US" sz="2000" dirty="0"/>
              <a:t>Spread lines are created and actively adjusted so that either side has an equal amount of ‘action’</a:t>
            </a:r>
          </a:p>
          <a:p>
            <a:r>
              <a:rPr lang="en-US" sz="2000" dirty="0"/>
              <a:t>This tool shows the games with the greatest amount of movement in the line</a:t>
            </a:r>
          </a:p>
          <a:p>
            <a:r>
              <a:rPr lang="en-US" sz="2000" dirty="0"/>
              <a:t>Lots of line movement means there are a large number of bettors moving the line up or down</a:t>
            </a:r>
          </a:p>
          <a:p>
            <a:r>
              <a:rPr lang="en-US" sz="2000" dirty="0"/>
              <a:t>Tool can be used to gain insight on what the general public thinks is going to happen in a game</a:t>
            </a:r>
          </a:p>
          <a:p>
            <a:r>
              <a:rPr lang="en-US" sz="2000" dirty="0"/>
              <a:t>Extremely useful in situations where the user has access to a ‘locked line’ and can exploit the line movement</a:t>
            </a:r>
          </a:p>
          <a:p>
            <a:r>
              <a:rPr lang="en-US" sz="2000" dirty="0"/>
              <a:t>Can be used in conjunction with other models to help find games with the most value</a:t>
            </a:r>
          </a:p>
          <a:p>
            <a:pPr marL="0" indent="0">
              <a:buNone/>
            </a:pPr>
            <a:endParaRPr lang="en-US" sz="2000" dirty="0"/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81B00CC5-37F5-2F4A-8925-C3275CD919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449024" cy="6101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926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259</TotalTime>
  <Words>820</Words>
  <Application>Microsoft Macintosh PowerPoint</Application>
  <PresentationFormat>Widescreen</PresentationFormat>
  <Paragraphs>78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FreightSansLFPro</vt:lpstr>
      <vt:lpstr>Office Theme</vt:lpstr>
      <vt:lpstr>College Football Data Modeling  Kellen Leland  COSC 445: Fundamentals of Digital Archeology</vt:lpstr>
      <vt:lpstr>Objective</vt:lpstr>
      <vt:lpstr>What is a ‘spread’?</vt:lpstr>
      <vt:lpstr>Data Collection</vt:lpstr>
      <vt:lpstr>Model 1: Monte Carlo Simulation</vt:lpstr>
      <vt:lpstr>Model 1: Results</vt:lpstr>
      <vt:lpstr>Model 2: Artificial Neural Network</vt:lpstr>
      <vt:lpstr>Model 2: Results</vt:lpstr>
      <vt:lpstr>Spread Movement Tool</vt:lpstr>
      <vt:lpstr>Conclusion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College Football Data Modeling  Kellen Leland  COSC 445: Fundamentals of Digital Archeology</dc:title>
  <dc:creator>Leland, Kellen R</dc:creator>
  <cp:lastModifiedBy>Leland, Kellen</cp:lastModifiedBy>
  <cp:revision>9</cp:revision>
  <dcterms:created xsi:type="dcterms:W3CDTF">2021-12-09T05:23:22Z</dcterms:created>
  <dcterms:modified xsi:type="dcterms:W3CDTF">2021-12-09T20:39:29Z</dcterms:modified>
</cp:coreProperties>
</file>